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1" r:id="rId5"/>
    <p:sldMasterId id="2147483653" r:id="rId6"/>
  </p:sldMasterIdLst>
  <p:notesMasterIdLst>
    <p:notesMasterId r:id="rId96"/>
  </p:notesMasterIdLst>
  <p:handoutMasterIdLst>
    <p:handoutMasterId r:id="rId97"/>
  </p:handoutMasterIdLst>
  <p:sldIdLst>
    <p:sldId id="302" r:id="rId7"/>
    <p:sldId id="605" r:id="rId8"/>
    <p:sldId id="303" r:id="rId9"/>
    <p:sldId id="304" r:id="rId10"/>
    <p:sldId id="310" r:id="rId11"/>
    <p:sldId id="311" r:id="rId12"/>
    <p:sldId id="312" r:id="rId13"/>
    <p:sldId id="305" r:id="rId14"/>
    <p:sldId id="576" r:id="rId15"/>
    <p:sldId id="341" r:id="rId16"/>
    <p:sldId id="307" r:id="rId17"/>
    <p:sldId id="597" r:id="rId18"/>
    <p:sldId id="598" r:id="rId19"/>
    <p:sldId id="578" r:id="rId20"/>
    <p:sldId id="599" r:id="rId21"/>
    <p:sldId id="309" r:id="rId22"/>
    <p:sldId id="600" r:id="rId23"/>
    <p:sldId id="601" r:id="rId24"/>
    <p:sldId id="602" r:id="rId25"/>
    <p:sldId id="603" r:id="rId26"/>
    <p:sldId id="606" r:id="rId27"/>
    <p:sldId id="607" r:id="rId28"/>
    <p:sldId id="608" r:id="rId29"/>
    <p:sldId id="609" r:id="rId30"/>
    <p:sldId id="610" r:id="rId31"/>
    <p:sldId id="611" r:id="rId32"/>
    <p:sldId id="612" r:id="rId33"/>
    <p:sldId id="613" r:id="rId34"/>
    <p:sldId id="614" r:id="rId35"/>
    <p:sldId id="615" r:id="rId36"/>
    <p:sldId id="616" r:id="rId37"/>
    <p:sldId id="617" r:id="rId38"/>
    <p:sldId id="618" r:id="rId39"/>
    <p:sldId id="620" r:id="rId40"/>
    <p:sldId id="619" r:id="rId41"/>
    <p:sldId id="621" r:id="rId42"/>
    <p:sldId id="622" r:id="rId43"/>
    <p:sldId id="623" r:id="rId44"/>
    <p:sldId id="624" r:id="rId45"/>
    <p:sldId id="625" r:id="rId46"/>
    <p:sldId id="626" r:id="rId47"/>
    <p:sldId id="627" r:id="rId48"/>
    <p:sldId id="628" r:id="rId49"/>
    <p:sldId id="630" r:id="rId50"/>
    <p:sldId id="631" r:id="rId51"/>
    <p:sldId id="632" r:id="rId52"/>
    <p:sldId id="629" r:id="rId53"/>
    <p:sldId id="633" r:id="rId54"/>
    <p:sldId id="634" r:id="rId55"/>
    <p:sldId id="635" r:id="rId56"/>
    <p:sldId id="264" r:id="rId57"/>
    <p:sldId id="636" r:id="rId58"/>
    <p:sldId id="637" r:id="rId59"/>
    <p:sldId id="638" r:id="rId60"/>
    <p:sldId id="639" r:id="rId61"/>
    <p:sldId id="654" r:id="rId62"/>
    <p:sldId id="640" r:id="rId63"/>
    <p:sldId id="641" r:id="rId64"/>
    <p:sldId id="642" r:id="rId65"/>
    <p:sldId id="643" r:id="rId66"/>
    <p:sldId id="644" r:id="rId67"/>
    <p:sldId id="645" r:id="rId68"/>
    <p:sldId id="646" r:id="rId69"/>
    <p:sldId id="647" r:id="rId70"/>
    <p:sldId id="648" r:id="rId71"/>
    <p:sldId id="649" r:id="rId72"/>
    <p:sldId id="657" r:id="rId73"/>
    <p:sldId id="658" r:id="rId74"/>
    <p:sldId id="659" r:id="rId75"/>
    <p:sldId id="660" r:id="rId76"/>
    <p:sldId id="661" r:id="rId77"/>
    <p:sldId id="662" r:id="rId78"/>
    <p:sldId id="663" r:id="rId79"/>
    <p:sldId id="670" r:id="rId80"/>
    <p:sldId id="671" r:id="rId81"/>
    <p:sldId id="672" r:id="rId82"/>
    <p:sldId id="673" r:id="rId83"/>
    <p:sldId id="674" r:id="rId84"/>
    <p:sldId id="675" r:id="rId85"/>
    <p:sldId id="676" r:id="rId86"/>
    <p:sldId id="678" r:id="rId87"/>
    <p:sldId id="677" r:id="rId88"/>
    <p:sldId id="679" r:id="rId89"/>
    <p:sldId id="680" r:id="rId90"/>
    <p:sldId id="681" r:id="rId91"/>
    <p:sldId id="682" r:id="rId92"/>
    <p:sldId id="683" r:id="rId93"/>
    <p:sldId id="684" r:id="rId94"/>
    <p:sldId id="686" r:id="rId95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3" orient="horz" pos="1983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7DE"/>
    <a:srgbClr val="2B8FED"/>
    <a:srgbClr val="26A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39" autoAdjust="0"/>
    <p:restoredTop sz="94660"/>
  </p:normalViewPr>
  <p:slideViewPr>
    <p:cSldViewPr>
      <p:cViewPr varScale="1">
        <p:scale>
          <a:sx n="91" d="100"/>
          <a:sy n="91" d="100"/>
        </p:scale>
        <p:origin x="852" y="90"/>
      </p:cViewPr>
      <p:guideLst>
        <p:guide orient="horz" pos="1620"/>
        <p:guide orient="horz" pos="19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576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76" Type="http://schemas.openxmlformats.org/officeDocument/2006/relationships/slide" Target="slides/slide70.xml"/><Relationship Id="rId84" Type="http://schemas.openxmlformats.org/officeDocument/2006/relationships/slide" Target="slides/slide78.xml"/><Relationship Id="rId89" Type="http://schemas.openxmlformats.org/officeDocument/2006/relationships/slide" Target="slides/slide83.xml"/><Relationship Id="rId97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slide" Target="slides/slide86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87" Type="http://schemas.openxmlformats.org/officeDocument/2006/relationships/slide" Target="slides/slide81.xml"/><Relationship Id="rId10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5.xml"/><Relationship Id="rId82" Type="http://schemas.openxmlformats.org/officeDocument/2006/relationships/slide" Target="slides/slide76.xml"/><Relationship Id="rId90" Type="http://schemas.openxmlformats.org/officeDocument/2006/relationships/slide" Target="slides/slide84.xml"/><Relationship Id="rId95" Type="http://schemas.openxmlformats.org/officeDocument/2006/relationships/slide" Target="slides/slide89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slide" Target="slides/slide71.xml"/><Relationship Id="rId100" Type="http://schemas.openxmlformats.org/officeDocument/2006/relationships/theme" Target="theme/theme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93" Type="http://schemas.openxmlformats.org/officeDocument/2006/relationships/slide" Target="slides/slide87.xml"/><Relationship Id="rId98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91" Type="http://schemas.openxmlformats.org/officeDocument/2006/relationships/slide" Target="slides/slide85.xml"/><Relationship Id="rId96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94" Type="http://schemas.openxmlformats.org/officeDocument/2006/relationships/slide" Target="slides/slide88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Virágh Árpád" userId="a2150120-1865-42c0-ab3a-bf5e430f3226" providerId="ADAL" clId="{677CFA9E-3368-487E-9CA3-D8B07723390C}"/>
    <pc:docChg chg="undo custSel addSld delSld modSld sldOrd">
      <pc:chgData name="Dr. Virágh Árpád" userId="a2150120-1865-42c0-ab3a-bf5e430f3226" providerId="ADAL" clId="{677CFA9E-3368-487E-9CA3-D8B07723390C}" dt="2020-07-27T09:29:34.312" v="2761" actId="207"/>
      <pc:docMkLst>
        <pc:docMk/>
      </pc:docMkLst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1700516468" sldId="257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3851709272" sldId="258"/>
        </pc:sldMkLst>
      </pc:sldChg>
      <pc:sldChg chg="del">
        <pc:chgData name="Dr. Virágh Árpád" userId="a2150120-1865-42c0-ab3a-bf5e430f3226" providerId="ADAL" clId="{677CFA9E-3368-487E-9CA3-D8B07723390C}" dt="2020-07-15T14:39:55.842" v="24" actId="47"/>
        <pc:sldMkLst>
          <pc:docMk/>
          <pc:sldMk cId="1095055991" sldId="261"/>
        </pc:sldMkLst>
      </pc:sldChg>
      <pc:sldChg chg="del">
        <pc:chgData name="Dr. Virágh Árpád" userId="a2150120-1865-42c0-ab3a-bf5e430f3226" providerId="ADAL" clId="{677CFA9E-3368-487E-9CA3-D8B07723390C}" dt="2020-07-15T14:39:31.345" v="1" actId="47"/>
        <pc:sldMkLst>
          <pc:docMk/>
          <pc:sldMk cId="61455909" sldId="262"/>
        </pc:sldMkLst>
      </pc:sldChg>
      <pc:sldChg chg="modSp add del mod">
        <pc:chgData name="Dr. Virágh Árpád" userId="a2150120-1865-42c0-ab3a-bf5e430f3226" providerId="ADAL" clId="{677CFA9E-3368-487E-9CA3-D8B07723390C}" dt="2020-07-16T10:58:48.456" v="2296" actId="113"/>
        <pc:sldMkLst>
          <pc:docMk/>
          <pc:sldMk cId="3101234267" sldId="264"/>
        </pc:sldMkLst>
        <pc:spChg chg="mod">
          <ac:chgData name="Dr. Virágh Árpád" userId="a2150120-1865-42c0-ab3a-bf5e430f3226" providerId="ADAL" clId="{677CFA9E-3368-487E-9CA3-D8B07723390C}" dt="2020-07-16T10:58:48.456" v="2296" actId="113"/>
          <ac:spMkLst>
            <pc:docMk/>
            <pc:sldMk cId="3101234267" sldId="264"/>
            <ac:spMk id="2" creationId="{00000000-0000-0000-0000-000000000000}"/>
          </ac:spMkLst>
        </pc:spChg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3239406661" sldId="265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1728173269" sldId="267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1270198319" sldId="269"/>
        </pc:sldMkLst>
      </pc:sldChg>
      <pc:sldChg chg="addSp delSp modSp add del mod">
        <pc:chgData name="Dr. Virágh Árpád" userId="a2150120-1865-42c0-ab3a-bf5e430f3226" providerId="ADAL" clId="{677CFA9E-3368-487E-9CA3-D8B07723390C}" dt="2020-07-15T16:53:20.477" v="883" actId="47"/>
        <pc:sldMkLst>
          <pc:docMk/>
          <pc:sldMk cId="2444695393" sldId="270"/>
        </pc:sldMkLst>
        <pc:spChg chg="mod">
          <ac:chgData name="Dr. Virágh Árpád" userId="a2150120-1865-42c0-ab3a-bf5e430f3226" providerId="ADAL" clId="{677CFA9E-3368-487E-9CA3-D8B07723390C}" dt="2020-07-15T14:53:37.725" v="92" actId="20577"/>
          <ac:spMkLst>
            <pc:docMk/>
            <pc:sldMk cId="2444695393" sldId="270"/>
            <ac:spMk id="2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4:53:46.345" v="93" actId="21"/>
          <ac:spMkLst>
            <pc:docMk/>
            <pc:sldMk cId="2444695393" sldId="270"/>
            <ac:spMk id="3" creationId="{00000000-0000-0000-0000-000000000000}"/>
          </ac:spMkLst>
        </pc:spChg>
        <pc:spChg chg="add mod">
          <ac:chgData name="Dr. Virágh Árpád" userId="a2150120-1865-42c0-ab3a-bf5e430f3226" providerId="ADAL" clId="{677CFA9E-3368-487E-9CA3-D8B07723390C}" dt="2020-07-15T14:54:24.171" v="99" actId="1076"/>
          <ac:spMkLst>
            <pc:docMk/>
            <pc:sldMk cId="2444695393" sldId="270"/>
            <ac:spMk id="4" creationId="{A9F8B0D2-B71D-4399-B82F-F2A75B6BFB5E}"/>
          </ac:spMkLst>
        </pc:spChg>
        <pc:spChg chg="del">
          <ac:chgData name="Dr. Virágh Árpád" userId="a2150120-1865-42c0-ab3a-bf5e430f3226" providerId="ADAL" clId="{677CFA9E-3368-487E-9CA3-D8B07723390C}" dt="2020-07-15T14:58:17.894" v="206" actId="21"/>
          <ac:spMkLst>
            <pc:docMk/>
            <pc:sldMk cId="2444695393" sldId="270"/>
            <ac:spMk id="7" creationId="{00000000-0000-0000-0000-000000000000}"/>
          </ac:spMkLst>
        </pc:spChg>
        <pc:spChg chg="add del mod">
          <ac:chgData name="Dr. Virágh Árpád" userId="a2150120-1865-42c0-ab3a-bf5e430f3226" providerId="ADAL" clId="{677CFA9E-3368-487E-9CA3-D8B07723390C}" dt="2020-07-15T14:48:12.066" v="39" actId="21"/>
          <ac:spMkLst>
            <pc:docMk/>
            <pc:sldMk cId="2444695393" sldId="270"/>
            <ac:spMk id="8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4:50:58.724" v="65" actId="21"/>
          <ac:spMkLst>
            <pc:docMk/>
            <pc:sldMk cId="2444695393" sldId="270"/>
            <ac:spMk id="9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4:50:16.650" v="60" actId="21"/>
          <ac:spMkLst>
            <pc:docMk/>
            <pc:sldMk cId="2444695393" sldId="270"/>
            <ac:spMk id="10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4:58:39.926" v="210" actId="21"/>
          <ac:spMkLst>
            <pc:docMk/>
            <pc:sldMk cId="2444695393" sldId="270"/>
            <ac:spMk id="13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4:53:58.632" v="95" actId="21"/>
          <ac:spMkLst>
            <pc:docMk/>
            <pc:sldMk cId="2444695393" sldId="270"/>
            <ac:spMk id="14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4:54:01.972" v="96" actId="21"/>
          <ac:spMkLst>
            <pc:docMk/>
            <pc:sldMk cId="2444695393" sldId="270"/>
            <ac:spMk id="15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4:54:05.649" v="97" actId="21"/>
          <ac:spMkLst>
            <pc:docMk/>
            <pc:sldMk cId="2444695393" sldId="270"/>
            <ac:spMk id="16" creationId="{00000000-0000-0000-0000-000000000000}"/>
          </ac:spMkLst>
        </pc:spChg>
        <pc:spChg chg="mod topLvl">
          <ac:chgData name="Dr. Virágh Árpád" userId="a2150120-1865-42c0-ab3a-bf5e430f3226" providerId="ADAL" clId="{677CFA9E-3368-487E-9CA3-D8B07723390C}" dt="2020-07-15T14:55:03.051" v="123" actId="20577"/>
          <ac:spMkLst>
            <pc:docMk/>
            <pc:sldMk cId="2444695393" sldId="270"/>
            <ac:spMk id="18" creationId="{00000000-0000-0000-0000-000000000000}"/>
          </ac:spMkLst>
        </pc:spChg>
        <pc:spChg chg="del topLvl">
          <ac:chgData name="Dr. Virágh Árpád" userId="a2150120-1865-42c0-ab3a-bf5e430f3226" providerId="ADAL" clId="{677CFA9E-3368-487E-9CA3-D8B07723390C}" dt="2020-07-15T14:42:46.533" v="27" actId="21"/>
          <ac:spMkLst>
            <pc:docMk/>
            <pc:sldMk cId="2444695393" sldId="270"/>
            <ac:spMk id="19" creationId="{00000000-0000-0000-0000-000000000000}"/>
          </ac:spMkLst>
        </pc:spChg>
        <pc:spChg chg="add del mod topLvl">
          <ac:chgData name="Dr. Virágh Árpád" userId="a2150120-1865-42c0-ab3a-bf5e430f3226" providerId="ADAL" clId="{677CFA9E-3368-487E-9CA3-D8B07723390C}" dt="2020-07-15T14:57:23.616" v="179" actId="20577"/>
          <ac:spMkLst>
            <pc:docMk/>
            <pc:sldMk cId="2444695393" sldId="270"/>
            <ac:spMk id="21" creationId="{00000000-0000-0000-0000-000000000000}"/>
          </ac:spMkLst>
        </pc:spChg>
        <pc:spChg chg="del mod topLvl">
          <ac:chgData name="Dr. Virágh Árpád" userId="a2150120-1865-42c0-ab3a-bf5e430f3226" providerId="ADAL" clId="{677CFA9E-3368-487E-9CA3-D8B07723390C}" dt="2020-07-15T14:51:33.455" v="69" actId="21"/>
          <ac:spMkLst>
            <pc:docMk/>
            <pc:sldMk cId="2444695393" sldId="270"/>
            <ac:spMk id="22" creationId="{00000000-0000-0000-0000-000000000000}"/>
          </ac:spMkLst>
        </pc:spChg>
        <pc:spChg chg="del topLvl">
          <ac:chgData name="Dr. Virágh Árpád" userId="a2150120-1865-42c0-ab3a-bf5e430f3226" providerId="ADAL" clId="{677CFA9E-3368-487E-9CA3-D8B07723390C}" dt="2020-07-15T14:58:27.151" v="208" actId="21"/>
          <ac:spMkLst>
            <pc:docMk/>
            <pc:sldMk cId="2444695393" sldId="270"/>
            <ac:spMk id="24" creationId="{00000000-0000-0000-0000-000000000000}"/>
          </ac:spMkLst>
        </pc:spChg>
        <pc:spChg chg="del topLvl">
          <ac:chgData name="Dr. Virágh Árpád" userId="a2150120-1865-42c0-ab3a-bf5e430f3226" providerId="ADAL" clId="{677CFA9E-3368-487E-9CA3-D8B07723390C}" dt="2020-07-15T14:58:35.729" v="209" actId="21"/>
          <ac:spMkLst>
            <pc:docMk/>
            <pc:sldMk cId="2444695393" sldId="270"/>
            <ac:spMk id="25" creationId="{00000000-0000-0000-0000-000000000000}"/>
          </ac:spMkLst>
        </pc:spChg>
        <pc:spChg chg="del mod topLvl">
          <ac:chgData name="Dr. Virágh Árpád" userId="a2150120-1865-42c0-ab3a-bf5e430f3226" providerId="ADAL" clId="{677CFA9E-3368-487E-9CA3-D8B07723390C}" dt="2020-07-15T14:56:02.112" v="141"/>
          <ac:spMkLst>
            <pc:docMk/>
            <pc:sldMk cId="2444695393" sldId="270"/>
            <ac:spMk id="27" creationId="{00000000-0000-0000-0000-000000000000}"/>
          </ac:spMkLst>
        </pc:spChg>
        <pc:spChg chg="del mod topLvl">
          <ac:chgData name="Dr. Virágh Árpád" userId="a2150120-1865-42c0-ab3a-bf5e430f3226" providerId="ADAL" clId="{677CFA9E-3368-487E-9CA3-D8B07723390C}" dt="2020-07-15T14:52:39.260" v="76" actId="21"/>
          <ac:spMkLst>
            <pc:docMk/>
            <pc:sldMk cId="2444695393" sldId="270"/>
            <ac:spMk id="28" creationId="{00000000-0000-0000-0000-000000000000}"/>
          </ac:spMkLst>
        </pc:spChg>
        <pc:spChg chg="mod">
          <ac:chgData name="Dr. Virágh Árpád" userId="a2150120-1865-42c0-ab3a-bf5e430f3226" providerId="ADAL" clId="{677CFA9E-3368-487E-9CA3-D8B07723390C}" dt="2020-07-15T14:52:10.196" v="73" actId="21"/>
          <ac:spMkLst>
            <pc:docMk/>
            <pc:sldMk cId="2444695393" sldId="270"/>
            <ac:spMk id="30" creationId="{00000000-0000-0000-0000-000000000000}"/>
          </ac:spMkLst>
        </pc:spChg>
        <pc:spChg chg="mod topLvl">
          <ac:chgData name="Dr. Virágh Árpád" userId="a2150120-1865-42c0-ab3a-bf5e430f3226" providerId="ADAL" clId="{677CFA9E-3368-487E-9CA3-D8B07723390C}" dt="2020-07-15T14:58:00.864" v="205" actId="20577"/>
          <ac:spMkLst>
            <pc:docMk/>
            <pc:sldMk cId="2444695393" sldId="270"/>
            <ac:spMk id="33" creationId="{00000000-0000-0000-0000-000000000000}"/>
          </ac:spMkLst>
        </pc:spChg>
        <pc:spChg chg="del topLvl">
          <ac:chgData name="Dr. Virágh Árpád" userId="a2150120-1865-42c0-ab3a-bf5e430f3226" providerId="ADAL" clId="{677CFA9E-3368-487E-9CA3-D8B07723390C}" dt="2020-07-15T14:57:42.251" v="182" actId="21"/>
          <ac:spMkLst>
            <pc:docMk/>
            <pc:sldMk cId="2444695393" sldId="270"/>
            <ac:spMk id="34" creationId="{00000000-0000-0000-0000-000000000000}"/>
          </ac:spMkLst>
        </pc:spChg>
        <pc:spChg chg="add del mod">
          <ac:chgData name="Dr. Virágh Árpád" userId="a2150120-1865-42c0-ab3a-bf5e430f3226" providerId="ADAL" clId="{677CFA9E-3368-487E-9CA3-D8B07723390C}" dt="2020-07-15T14:48:33.112" v="43" actId="21"/>
          <ac:spMkLst>
            <pc:docMk/>
            <pc:sldMk cId="2444695393" sldId="270"/>
            <ac:spMk id="35" creationId="{4769E97B-CA04-40A4-A7E9-8945761733C4}"/>
          </ac:spMkLst>
        </pc:spChg>
        <pc:spChg chg="add del mod">
          <ac:chgData name="Dr. Virágh Árpád" userId="a2150120-1865-42c0-ab3a-bf5e430f3226" providerId="ADAL" clId="{677CFA9E-3368-487E-9CA3-D8B07723390C}" dt="2020-07-15T14:49:03.201" v="49"/>
          <ac:spMkLst>
            <pc:docMk/>
            <pc:sldMk cId="2444695393" sldId="270"/>
            <ac:spMk id="38" creationId="{F3430E70-BF42-4A17-BA21-6CA9DAAF7294}"/>
          </ac:spMkLst>
        </pc:spChg>
        <pc:spChg chg="add mod">
          <ac:chgData name="Dr. Virágh Árpád" userId="a2150120-1865-42c0-ab3a-bf5e430f3226" providerId="ADAL" clId="{677CFA9E-3368-487E-9CA3-D8B07723390C}" dt="2020-07-15T14:50:32.627" v="62" actId="1076"/>
          <ac:spMkLst>
            <pc:docMk/>
            <pc:sldMk cId="2444695393" sldId="270"/>
            <ac:spMk id="40" creationId="{4C57FD96-C0DD-4404-8BB4-965FBC9A17C6}"/>
          </ac:spMkLst>
        </pc:spChg>
        <pc:spChg chg="add del mod">
          <ac:chgData name="Dr. Virágh Árpád" userId="a2150120-1865-42c0-ab3a-bf5e430f3226" providerId="ADAL" clId="{677CFA9E-3368-487E-9CA3-D8B07723390C}" dt="2020-07-15T14:58:22.493" v="207" actId="21"/>
          <ac:spMkLst>
            <pc:docMk/>
            <pc:sldMk cId="2444695393" sldId="270"/>
            <ac:spMk id="42" creationId="{34D1031F-912C-40B1-9FE2-CE0E6FCF27B6}"/>
          </ac:spMkLst>
        </pc:spChg>
        <pc:spChg chg="add mod">
          <ac:chgData name="Dr. Virágh Árpád" userId="a2150120-1865-42c0-ab3a-bf5e430f3226" providerId="ADAL" clId="{677CFA9E-3368-487E-9CA3-D8B07723390C}" dt="2020-07-15T14:56:17.424" v="163" actId="20577"/>
          <ac:spMkLst>
            <pc:docMk/>
            <pc:sldMk cId="2444695393" sldId="270"/>
            <ac:spMk id="43" creationId="{7689CECD-824F-4A23-BABD-4F4FFBA8CAF4}"/>
          </ac:spMkLst>
        </pc:spChg>
        <pc:spChg chg="add del mod">
          <ac:chgData name="Dr. Virágh Árpád" userId="a2150120-1865-42c0-ab3a-bf5e430f3226" providerId="ADAL" clId="{677CFA9E-3368-487E-9CA3-D8B07723390C}" dt="2020-07-15T14:53:53.698" v="94" actId="21"/>
          <ac:spMkLst>
            <pc:docMk/>
            <pc:sldMk cId="2444695393" sldId="270"/>
            <ac:spMk id="47" creationId="{C2A37ECA-7EEE-48E9-A222-16A8AB9030F5}"/>
          </ac:spMkLst>
        </pc:spChg>
        <pc:spChg chg="add mod">
          <ac:chgData name="Dr. Virágh Árpád" userId="a2150120-1865-42c0-ab3a-bf5e430f3226" providerId="ADAL" clId="{677CFA9E-3368-487E-9CA3-D8B07723390C}" dt="2020-07-15T14:54:30.209" v="100" actId="1076"/>
          <ac:spMkLst>
            <pc:docMk/>
            <pc:sldMk cId="2444695393" sldId="270"/>
            <ac:spMk id="49" creationId="{008CEF5E-F7A8-4714-9FB3-05F759677F99}"/>
          </ac:spMkLst>
        </pc:spChg>
        <pc:grpChg chg="del">
          <ac:chgData name="Dr. Virágh Árpád" userId="a2150120-1865-42c0-ab3a-bf5e430f3226" providerId="ADAL" clId="{677CFA9E-3368-487E-9CA3-D8B07723390C}" dt="2020-07-15T14:42:46.533" v="27" actId="21"/>
          <ac:grpSpMkLst>
            <pc:docMk/>
            <pc:sldMk cId="2444695393" sldId="270"/>
            <ac:grpSpMk id="17" creationId="{00000000-0000-0000-0000-000000000000}"/>
          </ac:grpSpMkLst>
        </pc:grpChg>
        <pc:grpChg chg="add del">
          <ac:chgData name="Dr. Virágh Árpád" userId="a2150120-1865-42c0-ab3a-bf5e430f3226" providerId="ADAL" clId="{677CFA9E-3368-487E-9CA3-D8B07723390C}" dt="2020-07-15T14:51:33.455" v="69" actId="21"/>
          <ac:grpSpMkLst>
            <pc:docMk/>
            <pc:sldMk cId="2444695393" sldId="270"/>
            <ac:grpSpMk id="20" creationId="{00000000-0000-0000-0000-000000000000}"/>
          </ac:grpSpMkLst>
        </pc:grpChg>
        <pc:grpChg chg="del">
          <ac:chgData name="Dr. Virágh Árpád" userId="a2150120-1865-42c0-ab3a-bf5e430f3226" providerId="ADAL" clId="{677CFA9E-3368-487E-9CA3-D8B07723390C}" dt="2020-07-15T14:58:27.151" v="208" actId="21"/>
          <ac:grpSpMkLst>
            <pc:docMk/>
            <pc:sldMk cId="2444695393" sldId="270"/>
            <ac:grpSpMk id="23" creationId="{00000000-0000-0000-0000-000000000000}"/>
          </ac:grpSpMkLst>
        </pc:grpChg>
        <pc:grpChg chg="del mod">
          <ac:chgData name="Dr. Virágh Árpád" userId="a2150120-1865-42c0-ab3a-bf5e430f3226" providerId="ADAL" clId="{677CFA9E-3368-487E-9CA3-D8B07723390C}" dt="2020-07-15T14:52:39.260" v="76" actId="21"/>
          <ac:grpSpMkLst>
            <pc:docMk/>
            <pc:sldMk cId="2444695393" sldId="270"/>
            <ac:grpSpMk id="26" creationId="{00000000-0000-0000-0000-000000000000}"/>
          </ac:grpSpMkLst>
        </pc:grpChg>
        <pc:grpChg chg="del mod">
          <ac:chgData name="Dr. Virágh Árpád" userId="a2150120-1865-42c0-ab3a-bf5e430f3226" providerId="ADAL" clId="{677CFA9E-3368-487E-9CA3-D8B07723390C}" dt="2020-07-15T14:52:32.473" v="75" actId="21"/>
          <ac:grpSpMkLst>
            <pc:docMk/>
            <pc:sldMk cId="2444695393" sldId="270"/>
            <ac:grpSpMk id="29" creationId="{00000000-0000-0000-0000-000000000000}"/>
          </ac:grpSpMkLst>
        </pc:grpChg>
        <pc:grpChg chg="del mod">
          <ac:chgData name="Dr. Virágh Árpád" userId="a2150120-1865-42c0-ab3a-bf5e430f3226" providerId="ADAL" clId="{677CFA9E-3368-487E-9CA3-D8B07723390C}" dt="2020-07-15T14:57:42.251" v="182" actId="21"/>
          <ac:grpSpMkLst>
            <pc:docMk/>
            <pc:sldMk cId="2444695393" sldId="270"/>
            <ac:grpSpMk id="32" creationId="{00000000-0000-0000-0000-000000000000}"/>
          </ac:grpSpMkLst>
        </pc:grpChg>
        <pc:picChg chg="add del mod">
          <ac:chgData name="Dr. Virágh Árpád" userId="a2150120-1865-42c0-ab3a-bf5e430f3226" providerId="ADAL" clId="{677CFA9E-3368-487E-9CA3-D8B07723390C}" dt="2020-07-15T14:53:11.598" v="84" actId="21"/>
          <ac:picMkLst>
            <pc:docMk/>
            <pc:sldMk cId="2444695393" sldId="270"/>
            <ac:picMk id="45" creationId="{A465D991-A843-4587-9BB8-B46356146403}"/>
          </ac:picMkLst>
        </pc:picChg>
        <pc:picChg chg="add mod">
          <ac:chgData name="Dr. Virágh Árpád" userId="a2150120-1865-42c0-ab3a-bf5e430f3226" providerId="ADAL" clId="{677CFA9E-3368-487E-9CA3-D8B07723390C}" dt="2020-07-15T14:54:46.086" v="102" actId="1076"/>
          <ac:picMkLst>
            <pc:docMk/>
            <pc:sldMk cId="2444695393" sldId="270"/>
            <ac:picMk id="51" creationId="{FEE2798A-5945-4D13-8D91-5DE9ADF8B19A}"/>
          </ac:picMkLst>
        </pc:picChg>
      </pc:sldChg>
      <pc:sldChg chg="del">
        <pc:chgData name="Dr. Virágh Árpád" userId="a2150120-1865-42c0-ab3a-bf5e430f3226" providerId="ADAL" clId="{677CFA9E-3368-487E-9CA3-D8B07723390C}" dt="2020-07-15T14:42:01.971" v="25" actId="2696"/>
        <pc:sldMkLst>
          <pc:docMk/>
          <pc:sldMk cId="2477880772" sldId="270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608519122" sldId="271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3315470785" sldId="272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183501966" sldId="273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4201719814" sldId="274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2391820228" sldId="276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2346599650" sldId="277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2858014964" sldId="278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1454212127" sldId="279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108907" sldId="280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2978576042" sldId="281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2116445539" sldId="282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457751830" sldId="283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2626132148" sldId="284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1570694470" sldId="285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512687904" sldId="286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494716846" sldId="287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3979875231" sldId="288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3665842175" sldId="289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3763964356" sldId="290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1173058295" sldId="291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3998238007" sldId="292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4230512124" sldId="293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572040493" sldId="294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3345050015" sldId="295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1247791544" sldId="296"/>
        </pc:sldMkLst>
      </pc:sldChg>
      <pc:sldChg chg="del">
        <pc:chgData name="Dr. Virágh Árpád" userId="a2150120-1865-42c0-ab3a-bf5e430f3226" providerId="ADAL" clId="{677CFA9E-3368-487E-9CA3-D8B07723390C}" dt="2020-07-15T16:11:25.566" v="710" actId="47"/>
        <pc:sldMkLst>
          <pc:docMk/>
          <pc:sldMk cId="408707284" sldId="297"/>
        </pc:sldMkLst>
      </pc:sldChg>
      <pc:sldChg chg="del">
        <pc:chgData name="Dr. Virágh Árpád" userId="a2150120-1865-42c0-ab3a-bf5e430f3226" providerId="ADAL" clId="{677CFA9E-3368-487E-9CA3-D8B07723390C}" dt="2020-07-15T14:39:55.842" v="24" actId="47"/>
        <pc:sldMkLst>
          <pc:docMk/>
          <pc:sldMk cId="1002978662" sldId="298"/>
        </pc:sldMkLst>
      </pc:sldChg>
      <pc:sldChg chg="del">
        <pc:chgData name="Dr. Virágh Árpád" userId="a2150120-1865-42c0-ab3a-bf5e430f3226" providerId="ADAL" clId="{677CFA9E-3368-487E-9CA3-D8B07723390C}" dt="2020-07-15T14:39:55.842" v="24" actId="47"/>
        <pc:sldMkLst>
          <pc:docMk/>
          <pc:sldMk cId="270402467" sldId="299"/>
        </pc:sldMkLst>
      </pc:sldChg>
      <pc:sldChg chg="del">
        <pc:chgData name="Dr. Virágh Árpád" userId="a2150120-1865-42c0-ab3a-bf5e430f3226" providerId="ADAL" clId="{677CFA9E-3368-487E-9CA3-D8B07723390C}" dt="2020-07-15T14:39:55.842" v="24" actId="47"/>
        <pc:sldMkLst>
          <pc:docMk/>
          <pc:sldMk cId="2156210451" sldId="300"/>
        </pc:sldMkLst>
      </pc:sldChg>
      <pc:sldChg chg="modSp add del mod">
        <pc:chgData name="Dr. Virágh Árpád" userId="a2150120-1865-42c0-ab3a-bf5e430f3226" providerId="ADAL" clId="{677CFA9E-3368-487E-9CA3-D8B07723390C}" dt="2020-07-15T16:53:18.825" v="882" actId="47"/>
        <pc:sldMkLst>
          <pc:docMk/>
          <pc:sldMk cId="2962599401" sldId="301"/>
        </pc:sldMkLst>
        <pc:spChg chg="mod">
          <ac:chgData name="Dr. Virágh Árpád" userId="a2150120-1865-42c0-ab3a-bf5e430f3226" providerId="ADAL" clId="{677CFA9E-3368-487E-9CA3-D8B07723390C}" dt="2020-07-15T14:39:41.100" v="23" actId="6549"/>
          <ac:spMkLst>
            <pc:docMk/>
            <pc:sldMk cId="2962599401" sldId="301"/>
            <ac:spMk id="2" creationId="{00000000-0000-0000-0000-000000000000}"/>
          </ac:spMkLst>
        </pc:spChg>
      </pc:sldChg>
      <pc:sldChg chg="delSp modSp add del mod">
        <pc:chgData name="Dr. Virágh Árpád" userId="a2150120-1865-42c0-ab3a-bf5e430f3226" providerId="ADAL" clId="{677CFA9E-3368-487E-9CA3-D8B07723390C}" dt="2020-07-15T16:49:46.122" v="865" actId="2696"/>
        <pc:sldMkLst>
          <pc:docMk/>
          <pc:sldMk cId="194724342" sldId="302"/>
        </pc:sldMkLst>
        <pc:spChg chg="mod">
          <ac:chgData name="Dr. Virágh Árpád" userId="a2150120-1865-42c0-ab3a-bf5e430f3226" providerId="ADAL" clId="{677CFA9E-3368-487E-9CA3-D8B07723390C}" dt="2020-07-15T15:48:55.048" v="498" actId="20577"/>
          <ac:spMkLst>
            <pc:docMk/>
            <pc:sldMk cId="194724342" sldId="302"/>
            <ac:spMk id="3" creationId="{00000000-0000-0000-0000-000000000000}"/>
          </ac:spMkLst>
        </pc:spChg>
        <pc:spChg chg="mod">
          <ac:chgData name="Dr. Virágh Árpád" userId="a2150120-1865-42c0-ab3a-bf5e430f3226" providerId="ADAL" clId="{677CFA9E-3368-487E-9CA3-D8B07723390C}" dt="2020-07-15T16:46:57.633" v="772" actId="21"/>
          <ac:spMkLst>
            <pc:docMk/>
            <pc:sldMk cId="194724342" sldId="302"/>
            <ac:spMk id="9" creationId="{00000000-0000-0000-0000-000000000000}"/>
          </ac:spMkLst>
        </pc:spChg>
        <pc:spChg chg="mod">
          <ac:chgData name="Dr. Virágh Árpád" userId="a2150120-1865-42c0-ab3a-bf5e430f3226" providerId="ADAL" clId="{677CFA9E-3368-487E-9CA3-D8B07723390C}" dt="2020-07-15T16:47:56.926" v="810" actId="20577"/>
          <ac:spMkLst>
            <pc:docMk/>
            <pc:sldMk cId="194724342" sldId="302"/>
            <ac:spMk id="10" creationId="{00000000-0000-0000-0000-000000000000}"/>
          </ac:spMkLst>
        </pc:spChg>
        <pc:spChg chg="mod">
          <ac:chgData name="Dr. Virágh Árpád" userId="a2150120-1865-42c0-ab3a-bf5e430f3226" providerId="ADAL" clId="{677CFA9E-3368-487E-9CA3-D8B07723390C}" dt="2020-07-15T16:48:05.126" v="811" actId="20577"/>
          <ac:spMkLst>
            <pc:docMk/>
            <pc:sldMk cId="194724342" sldId="302"/>
            <ac:spMk id="11" creationId="{00000000-0000-0000-0000-000000000000}"/>
          </ac:spMkLst>
        </pc:spChg>
        <pc:spChg chg="mod">
          <ac:chgData name="Dr. Virágh Árpád" userId="a2150120-1865-42c0-ab3a-bf5e430f3226" providerId="ADAL" clId="{677CFA9E-3368-487E-9CA3-D8B07723390C}" dt="2020-07-15T16:49:24.482" v="862" actId="20577"/>
          <ac:spMkLst>
            <pc:docMk/>
            <pc:sldMk cId="194724342" sldId="302"/>
            <ac:spMk id="12" creationId="{00000000-0000-0000-0000-000000000000}"/>
          </ac:spMkLst>
        </pc:spChg>
        <pc:spChg chg="mod">
          <ac:chgData name="Dr. Virágh Árpád" userId="a2150120-1865-42c0-ab3a-bf5e430f3226" providerId="ADAL" clId="{677CFA9E-3368-487E-9CA3-D8B07723390C}" dt="2020-07-15T15:59:52.067" v="624" actId="6549"/>
          <ac:spMkLst>
            <pc:docMk/>
            <pc:sldMk cId="194724342" sldId="302"/>
            <ac:spMk id="13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6:49:34.549" v="863" actId="21"/>
          <ac:spMkLst>
            <pc:docMk/>
            <pc:sldMk cId="194724342" sldId="302"/>
            <ac:spMk id="14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6:49:41.756" v="864" actId="21"/>
          <ac:spMkLst>
            <pc:docMk/>
            <pc:sldMk cId="194724342" sldId="302"/>
            <ac:spMk id="16" creationId="{00000000-0000-0000-0000-000000000000}"/>
          </ac:spMkLst>
        </pc:spChg>
      </pc:sldChg>
      <pc:sldChg chg="addSp delSp modSp add mod ord">
        <pc:chgData name="Dr. Virágh Árpád" userId="a2150120-1865-42c0-ab3a-bf5e430f3226" providerId="ADAL" clId="{677CFA9E-3368-487E-9CA3-D8B07723390C}" dt="2020-07-16T08:26:25.954" v="1817" actId="20578"/>
        <pc:sldMkLst>
          <pc:docMk/>
          <pc:sldMk cId="906790140" sldId="302"/>
        </pc:sldMkLst>
        <pc:spChg chg="mod">
          <ac:chgData name="Dr. Virágh Árpád" userId="a2150120-1865-42c0-ab3a-bf5e430f3226" providerId="ADAL" clId="{677CFA9E-3368-487E-9CA3-D8B07723390C}" dt="2020-07-15T16:50:26.866" v="880" actId="20577"/>
          <ac:spMkLst>
            <pc:docMk/>
            <pc:sldMk cId="906790140" sldId="302"/>
            <ac:spMk id="3" creationId="{00000000-0000-0000-0000-000000000000}"/>
          </ac:spMkLst>
        </pc:spChg>
        <pc:spChg chg="mod">
          <ac:chgData name="Dr. Virágh Árpád" userId="a2150120-1865-42c0-ab3a-bf5e430f3226" providerId="ADAL" clId="{677CFA9E-3368-487E-9CA3-D8B07723390C}" dt="2020-07-15T16:55:09.516" v="904" actId="20577"/>
          <ac:spMkLst>
            <pc:docMk/>
            <pc:sldMk cId="906790140" sldId="302"/>
            <ac:spMk id="9" creationId="{00000000-0000-0000-0000-000000000000}"/>
          </ac:spMkLst>
        </pc:spChg>
        <pc:spChg chg="mod">
          <ac:chgData name="Dr. Virágh Árpád" userId="a2150120-1865-42c0-ab3a-bf5e430f3226" providerId="ADAL" clId="{677CFA9E-3368-487E-9CA3-D8B07723390C}" dt="2020-07-16T08:26:12.955" v="1812" actId="14100"/>
          <ac:spMkLst>
            <pc:docMk/>
            <pc:sldMk cId="906790140" sldId="302"/>
            <ac:spMk id="11" creationId="{00000000-0000-0000-0000-000000000000}"/>
          </ac:spMkLst>
        </pc:spChg>
        <pc:graphicFrameChg chg="add del modGraphic">
          <ac:chgData name="Dr. Virágh Árpád" userId="a2150120-1865-42c0-ab3a-bf5e430f3226" providerId="ADAL" clId="{677CFA9E-3368-487E-9CA3-D8B07723390C}" dt="2020-07-16T08:26:23.939" v="1816" actId="27309"/>
          <ac:graphicFrameMkLst>
            <pc:docMk/>
            <pc:sldMk cId="906790140" sldId="302"/>
            <ac:graphicFrameMk id="4" creationId="{7EA82EE8-14BF-4E9A-B582-2C7E1F3D1098}"/>
          </ac:graphicFrameMkLst>
        </pc:graphicFrameChg>
      </pc:sldChg>
      <pc:sldChg chg="modSp add mod ord">
        <pc:chgData name="Dr. Virágh Árpád" userId="a2150120-1865-42c0-ab3a-bf5e430f3226" providerId="ADAL" clId="{677CFA9E-3368-487E-9CA3-D8B07723390C}" dt="2020-07-27T08:59:22.789" v="2688" actId="207"/>
        <pc:sldMkLst>
          <pc:docMk/>
          <pc:sldMk cId="441670949" sldId="303"/>
        </pc:sldMkLst>
        <pc:spChg chg="mod">
          <ac:chgData name="Dr. Virágh Árpád" userId="a2150120-1865-42c0-ab3a-bf5e430f3226" providerId="ADAL" clId="{677CFA9E-3368-487E-9CA3-D8B07723390C}" dt="2020-07-27T08:59:22.789" v="2688" actId="207"/>
          <ac:spMkLst>
            <pc:docMk/>
            <pc:sldMk cId="441670949" sldId="30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5:29:15.726" v="285" actId="207"/>
          <ac:spMkLst>
            <pc:docMk/>
            <pc:sldMk cId="441670949" sldId="303"/>
            <ac:spMk id="3" creationId="{8281441D-41EF-429C-A5B4-4713131B62F6}"/>
          </ac:spMkLst>
        </pc:spChg>
      </pc:sldChg>
      <pc:sldChg chg="modSp add mod ord">
        <pc:chgData name="Dr. Virágh Árpád" userId="a2150120-1865-42c0-ab3a-bf5e430f3226" providerId="ADAL" clId="{677CFA9E-3368-487E-9CA3-D8B07723390C}" dt="2020-07-27T08:59:31.210" v="2689" actId="207"/>
        <pc:sldMkLst>
          <pc:docMk/>
          <pc:sldMk cId="1580690266" sldId="304"/>
        </pc:sldMkLst>
        <pc:spChg chg="mod">
          <ac:chgData name="Dr. Virágh Árpád" userId="a2150120-1865-42c0-ab3a-bf5e430f3226" providerId="ADAL" clId="{677CFA9E-3368-487E-9CA3-D8B07723390C}" dt="2020-07-27T08:59:31.210" v="2689" actId="207"/>
          <ac:spMkLst>
            <pc:docMk/>
            <pc:sldMk cId="1580690266" sldId="30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5:28:59.730" v="284" actId="12"/>
          <ac:spMkLst>
            <pc:docMk/>
            <pc:sldMk cId="1580690266" sldId="304"/>
            <ac:spMk id="3" creationId="{8281441D-41EF-429C-A5B4-4713131B62F6}"/>
          </ac:spMkLst>
        </pc:spChg>
      </pc:sldChg>
      <pc:sldChg chg="modSp add mod ord">
        <pc:chgData name="Dr. Virágh Árpád" userId="a2150120-1865-42c0-ab3a-bf5e430f3226" providerId="ADAL" clId="{677CFA9E-3368-487E-9CA3-D8B07723390C}" dt="2020-07-27T09:00:08.195" v="2694" actId="207"/>
        <pc:sldMkLst>
          <pc:docMk/>
          <pc:sldMk cId="645327128" sldId="305"/>
        </pc:sldMkLst>
        <pc:spChg chg="mod">
          <ac:chgData name="Dr. Virágh Árpád" userId="a2150120-1865-42c0-ab3a-bf5e430f3226" providerId="ADAL" clId="{677CFA9E-3368-487E-9CA3-D8B07723390C}" dt="2020-07-27T08:59:55.136" v="2692" actId="207"/>
          <ac:spMkLst>
            <pc:docMk/>
            <pc:sldMk cId="645327128" sldId="30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7T09:00:08.195" v="2694" actId="207"/>
          <ac:spMkLst>
            <pc:docMk/>
            <pc:sldMk cId="645327128" sldId="305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5T16:00:39.592" v="635" actId="47"/>
        <pc:sldMkLst>
          <pc:docMk/>
          <pc:sldMk cId="87967990" sldId="306"/>
        </pc:sldMkLst>
      </pc:sldChg>
      <pc:sldChg chg="modSp add mod">
        <pc:chgData name="Dr. Virágh Árpád" userId="a2150120-1865-42c0-ab3a-bf5e430f3226" providerId="ADAL" clId="{677CFA9E-3368-487E-9CA3-D8B07723390C}" dt="2020-07-27T09:08:34.506" v="2698" actId="207"/>
        <pc:sldMkLst>
          <pc:docMk/>
          <pc:sldMk cId="1545803784" sldId="307"/>
        </pc:sldMkLst>
        <pc:spChg chg="mod">
          <ac:chgData name="Dr. Virágh Árpád" userId="a2150120-1865-42c0-ab3a-bf5e430f3226" providerId="ADAL" clId="{677CFA9E-3368-487E-9CA3-D8B07723390C}" dt="2020-07-27T09:08:34.506" v="2698" actId="207"/>
          <ac:spMkLst>
            <pc:docMk/>
            <pc:sldMk cId="1545803784" sldId="30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0T08:31:57.289" v="2631" actId="207"/>
          <ac:spMkLst>
            <pc:docMk/>
            <pc:sldMk cId="1545803784" sldId="307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5T16:00:22.616" v="633" actId="47"/>
        <pc:sldMkLst>
          <pc:docMk/>
          <pc:sldMk cId="1971628882" sldId="308"/>
        </pc:sldMkLst>
      </pc:sldChg>
      <pc:sldChg chg="addSp delSp modSp add mod ord">
        <pc:chgData name="Dr. Virágh Árpád" userId="a2150120-1865-42c0-ab3a-bf5e430f3226" providerId="ADAL" clId="{677CFA9E-3368-487E-9CA3-D8B07723390C}" dt="2020-07-15T16:15:51.978" v="734" actId="1076"/>
        <pc:sldMkLst>
          <pc:docMk/>
          <pc:sldMk cId="65011909" sldId="309"/>
        </pc:sldMkLst>
        <pc:spChg chg="mod">
          <ac:chgData name="Dr. Virágh Árpád" userId="a2150120-1865-42c0-ab3a-bf5e430f3226" providerId="ADAL" clId="{677CFA9E-3368-487E-9CA3-D8B07723390C}" dt="2020-07-15T16:12:37.289" v="723" actId="6549"/>
          <ac:spMkLst>
            <pc:docMk/>
            <pc:sldMk cId="65011909" sldId="30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6:12:22.385" v="715" actId="20577"/>
          <ac:spMkLst>
            <pc:docMk/>
            <pc:sldMk cId="65011909" sldId="309"/>
            <ac:spMk id="3" creationId="{8281441D-41EF-429C-A5B4-4713131B62F6}"/>
          </ac:spMkLst>
        </pc:spChg>
        <pc:picChg chg="add del mod">
          <ac:chgData name="Dr. Virágh Árpád" userId="a2150120-1865-42c0-ab3a-bf5e430f3226" providerId="ADAL" clId="{677CFA9E-3368-487E-9CA3-D8B07723390C}" dt="2020-07-15T16:15:14.498" v="730" actId="21"/>
          <ac:picMkLst>
            <pc:docMk/>
            <pc:sldMk cId="65011909" sldId="309"/>
            <ac:picMk id="5" creationId="{6D0F3A1A-1084-43D8-893B-EAF2F65DB636}"/>
          </ac:picMkLst>
        </pc:picChg>
        <pc:picChg chg="add mod">
          <ac:chgData name="Dr. Virágh Árpád" userId="a2150120-1865-42c0-ab3a-bf5e430f3226" providerId="ADAL" clId="{677CFA9E-3368-487E-9CA3-D8B07723390C}" dt="2020-07-15T16:15:51.978" v="734" actId="1076"/>
          <ac:picMkLst>
            <pc:docMk/>
            <pc:sldMk cId="65011909" sldId="309"/>
            <ac:picMk id="6" creationId="{8F987F52-CD75-4189-9B91-8A87BA6362DD}"/>
          </ac:picMkLst>
        </pc:picChg>
        <pc:picChg chg="add del">
          <ac:chgData name="Dr. Virágh Árpád" userId="a2150120-1865-42c0-ab3a-bf5e430f3226" providerId="ADAL" clId="{677CFA9E-3368-487E-9CA3-D8B07723390C}" dt="2020-07-15T16:15:08.951" v="729" actId="21"/>
          <ac:picMkLst>
            <pc:docMk/>
            <pc:sldMk cId="65011909" sldId="309"/>
            <ac:picMk id="1026" creationId="{5A7A8D09-FBF0-4EF3-8BB3-DEB8DAB85A75}"/>
          </ac:picMkLst>
        </pc:picChg>
      </pc:sldChg>
      <pc:sldChg chg="modSp add mod">
        <pc:chgData name="Dr. Virágh Árpád" userId="a2150120-1865-42c0-ab3a-bf5e430f3226" providerId="ADAL" clId="{677CFA9E-3368-487E-9CA3-D8B07723390C}" dt="2020-07-27T08:59:36.603" v="2690" actId="207"/>
        <pc:sldMkLst>
          <pc:docMk/>
          <pc:sldMk cId="4011483508" sldId="310"/>
        </pc:sldMkLst>
        <pc:spChg chg="mod">
          <ac:chgData name="Dr. Virágh Árpád" userId="a2150120-1865-42c0-ab3a-bf5e430f3226" providerId="ADAL" clId="{677CFA9E-3368-487E-9CA3-D8B07723390C}" dt="2020-07-27T08:59:36.603" v="2690" actId="207"/>
          <ac:spMkLst>
            <pc:docMk/>
            <pc:sldMk cId="4011483508" sldId="31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5:32:15.408" v="329" actId="207"/>
          <ac:spMkLst>
            <pc:docMk/>
            <pc:sldMk cId="4011483508" sldId="31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27T08:59:43.401" v="2691" actId="207"/>
        <pc:sldMkLst>
          <pc:docMk/>
          <pc:sldMk cId="2637773151" sldId="311"/>
        </pc:sldMkLst>
        <pc:spChg chg="mod">
          <ac:chgData name="Dr. Virágh Árpád" userId="a2150120-1865-42c0-ab3a-bf5e430f3226" providerId="ADAL" clId="{677CFA9E-3368-487E-9CA3-D8B07723390C}" dt="2020-07-27T08:59:43.401" v="2691" actId="207"/>
          <ac:spMkLst>
            <pc:docMk/>
            <pc:sldMk cId="2637773151" sldId="31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5:36:00.808" v="352" actId="12"/>
          <ac:spMkLst>
            <pc:docMk/>
            <pc:sldMk cId="2637773151" sldId="31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5T15:39:49.424" v="373" actId="20577"/>
        <pc:sldMkLst>
          <pc:docMk/>
          <pc:sldMk cId="3910962028" sldId="312"/>
        </pc:sldMkLst>
        <pc:spChg chg="mod">
          <ac:chgData name="Dr. Virágh Árpád" userId="a2150120-1865-42c0-ab3a-bf5e430f3226" providerId="ADAL" clId="{677CFA9E-3368-487E-9CA3-D8B07723390C}" dt="2020-07-15T15:39:49.424" v="373" actId="20577"/>
          <ac:spMkLst>
            <pc:docMk/>
            <pc:sldMk cId="3910962028" sldId="31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5:39:39.275" v="372" actId="207"/>
          <ac:spMkLst>
            <pc:docMk/>
            <pc:sldMk cId="3910962028" sldId="312"/>
            <ac:spMk id="3" creationId="{8281441D-41EF-429C-A5B4-4713131B62F6}"/>
          </ac:spMkLst>
        </pc:spChg>
      </pc:sldChg>
      <pc:sldChg chg="modSp add">
        <pc:chgData name="Dr. Virágh Árpád" userId="a2150120-1865-42c0-ab3a-bf5e430f3226" providerId="ADAL" clId="{677CFA9E-3368-487E-9CA3-D8B07723390C}" dt="2020-07-15T16:56:45.283" v="945"/>
        <pc:sldMkLst>
          <pc:docMk/>
          <pc:sldMk cId="2339238947" sldId="341"/>
        </pc:sldMkLst>
        <pc:spChg chg="mod">
          <ac:chgData name="Dr. Virágh Árpád" userId="a2150120-1865-42c0-ab3a-bf5e430f3226" providerId="ADAL" clId="{677CFA9E-3368-487E-9CA3-D8B07723390C}" dt="2020-07-15T16:56:45.283" v="945"/>
          <ac:spMkLst>
            <pc:docMk/>
            <pc:sldMk cId="2339238947" sldId="341"/>
            <ac:spMk id="2" creationId="{00000000-0000-0000-0000-000000000000}"/>
          </ac:spMkLst>
        </pc:spChg>
      </pc:sldChg>
      <pc:sldChg chg="add del">
        <pc:chgData name="Dr. Virágh Árpád" userId="a2150120-1865-42c0-ab3a-bf5e430f3226" providerId="ADAL" clId="{677CFA9E-3368-487E-9CA3-D8B07723390C}" dt="2020-07-15T16:09:17.587" v="681" actId="47"/>
        <pc:sldMkLst>
          <pc:docMk/>
          <pc:sldMk cId="0" sldId="492"/>
        </pc:sldMkLst>
      </pc:sldChg>
      <pc:sldChg chg="modSp add del mod">
        <pc:chgData name="Dr. Virágh Árpád" userId="a2150120-1865-42c0-ab3a-bf5e430f3226" providerId="ADAL" clId="{677CFA9E-3368-487E-9CA3-D8B07723390C}" dt="2020-07-15T16:08:56.415" v="680" actId="47"/>
        <pc:sldMkLst>
          <pc:docMk/>
          <pc:sldMk cId="0" sldId="507"/>
        </pc:sldMkLst>
        <pc:spChg chg="mod">
          <ac:chgData name="Dr. Virágh Árpád" userId="a2150120-1865-42c0-ab3a-bf5e430f3226" providerId="ADAL" clId="{677CFA9E-3368-487E-9CA3-D8B07723390C}" dt="2020-07-15T16:08:13.802" v="674" actId="21"/>
          <ac:spMkLst>
            <pc:docMk/>
            <pc:sldMk cId="0" sldId="507"/>
            <ac:spMk id="397314" creationId="{1A7C8B43-0275-4CF8-B4DF-10321FE73400}"/>
          </ac:spMkLst>
        </pc:spChg>
        <pc:spChg chg="mod">
          <ac:chgData name="Dr. Virágh Árpád" userId="a2150120-1865-42c0-ab3a-bf5e430f3226" providerId="ADAL" clId="{677CFA9E-3368-487E-9CA3-D8B07723390C}" dt="2020-07-15T16:08:31.348" v="677" actId="21"/>
          <ac:spMkLst>
            <pc:docMk/>
            <pc:sldMk cId="0" sldId="507"/>
            <ac:spMk id="397315" creationId="{BBD2914A-85FD-437D-8C46-FCDEFA65C144}"/>
          </ac:spMkLst>
        </pc:spChg>
      </pc:sldChg>
      <pc:sldChg chg="modSp add del mod">
        <pc:chgData name="Dr. Virágh Árpád" userId="a2150120-1865-42c0-ab3a-bf5e430f3226" providerId="ADAL" clId="{677CFA9E-3368-487E-9CA3-D8B07723390C}" dt="2020-07-15T15:46:30.902" v="418" actId="47"/>
        <pc:sldMkLst>
          <pc:docMk/>
          <pc:sldMk cId="0" sldId="575"/>
        </pc:sldMkLst>
        <pc:spChg chg="mod">
          <ac:chgData name="Dr. Virágh Árpád" userId="a2150120-1865-42c0-ab3a-bf5e430f3226" providerId="ADAL" clId="{677CFA9E-3368-487E-9CA3-D8B07723390C}" dt="2020-07-15T15:44:34.953" v="397" actId="21"/>
          <ac:spMkLst>
            <pc:docMk/>
            <pc:sldMk cId="0" sldId="575"/>
            <ac:spMk id="270339" creationId="{448097FE-F5FC-47B2-AC35-EE996615EF4B}"/>
          </ac:spMkLst>
        </pc:spChg>
      </pc:sldChg>
      <pc:sldChg chg="modSp add mod">
        <pc:chgData name="Dr. Virágh Árpád" userId="a2150120-1865-42c0-ab3a-bf5e430f3226" providerId="ADAL" clId="{677CFA9E-3368-487E-9CA3-D8B07723390C}" dt="2020-07-27T09:00:30.065" v="2697" actId="207"/>
        <pc:sldMkLst>
          <pc:docMk/>
          <pc:sldMk cId="604272136" sldId="576"/>
        </pc:sldMkLst>
        <pc:spChg chg="mod">
          <ac:chgData name="Dr. Virágh Árpád" userId="a2150120-1865-42c0-ab3a-bf5e430f3226" providerId="ADAL" clId="{677CFA9E-3368-487E-9CA3-D8B07723390C}" dt="2020-07-27T09:00:30.065" v="2697" actId="207"/>
          <ac:spMkLst>
            <pc:docMk/>
            <pc:sldMk cId="604272136" sldId="57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7T09:00:24.404" v="2696" actId="113"/>
          <ac:spMkLst>
            <pc:docMk/>
            <pc:sldMk cId="604272136" sldId="576"/>
            <ac:spMk id="3" creationId="{8281441D-41EF-429C-A5B4-4713131B62F6}"/>
          </ac:spMkLst>
        </pc:spChg>
      </pc:sldChg>
      <pc:sldChg chg="modSp add del mod">
        <pc:chgData name="Dr. Virágh Árpád" userId="a2150120-1865-42c0-ab3a-bf5e430f3226" providerId="ADAL" clId="{677CFA9E-3368-487E-9CA3-D8B07723390C}" dt="2020-07-16T11:07:17.136" v="2366" actId="47"/>
        <pc:sldMkLst>
          <pc:docMk/>
          <pc:sldMk cId="0" sldId="577"/>
        </pc:sldMkLst>
        <pc:spChg chg="mod">
          <ac:chgData name="Dr. Virágh Árpád" userId="a2150120-1865-42c0-ab3a-bf5e430f3226" providerId="ADAL" clId="{677CFA9E-3368-487E-9CA3-D8B07723390C}" dt="2020-07-16T11:05:09.719" v="2351" actId="21"/>
          <ac:spMkLst>
            <pc:docMk/>
            <pc:sldMk cId="0" sldId="577"/>
            <ac:spMk id="2" creationId="{61000201-5E4E-4DEB-8DA7-B3E06288D3BE}"/>
          </ac:spMkLst>
        </pc:spChg>
        <pc:spChg chg="mod">
          <ac:chgData name="Dr. Virágh Árpád" userId="a2150120-1865-42c0-ab3a-bf5e430f3226" providerId="ADAL" clId="{677CFA9E-3368-487E-9CA3-D8B07723390C}" dt="2020-07-16T11:05:33.427" v="2354" actId="21"/>
          <ac:spMkLst>
            <pc:docMk/>
            <pc:sldMk cId="0" sldId="577"/>
            <ac:spMk id="3" creationId="{ABF9E28D-47E4-4AD7-941D-C13BFE100754}"/>
          </ac:spMkLst>
        </pc:spChg>
      </pc:sldChg>
      <pc:sldChg chg="delSp modSp add del mod">
        <pc:chgData name="Dr. Virágh Árpád" userId="a2150120-1865-42c0-ab3a-bf5e430f3226" providerId="ADAL" clId="{677CFA9E-3368-487E-9CA3-D8B07723390C}" dt="2020-07-15T16:55:50.542" v="944" actId="47"/>
        <pc:sldMkLst>
          <pc:docMk/>
          <pc:sldMk cId="4049208207" sldId="577"/>
        </pc:sldMkLst>
        <pc:spChg chg="mod">
          <ac:chgData name="Dr. Virágh Árpád" userId="a2150120-1865-42c0-ab3a-bf5e430f3226" providerId="ADAL" clId="{677CFA9E-3368-487E-9CA3-D8B07723390C}" dt="2020-07-15T15:47:16.438" v="420" actId="20577"/>
          <ac:spMkLst>
            <pc:docMk/>
            <pc:sldMk cId="4049208207" sldId="577"/>
            <ac:spMk id="3" creationId="{00000000-0000-0000-0000-000000000000}"/>
          </ac:spMkLst>
        </pc:spChg>
        <pc:spChg chg="mod">
          <ac:chgData name="Dr. Virágh Árpád" userId="a2150120-1865-42c0-ab3a-bf5e430f3226" providerId="ADAL" clId="{677CFA9E-3368-487E-9CA3-D8B07723390C}" dt="2020-07-15T15:47:31.980" v="440" actId="20577"/>
          <ac:spMkLst>
            <pc:docMk/>
            <pc:sldMk cId="4049208207" sldId="577"/>
            <ac:spMk id="9" creationId="{00000000-0000-0000-0000-000000000000}"/>
          </ac:spMkLst>
        </pc:spChg>
        <pc:spChg chg="mod">
          <ac:chgData name="Dr. Virágh Árpád" userId="a2150120-1865-42c0-ab3a-bf5e430f3226" providerId="ADAL" clId="{677CFA9E-3368-487E-9CA3-D8B07723390C}" dt="2020-07-15T15:47:44.227" v="469" actId="20577"/>
          <ac:spMkLst>
            <pc:docMk/>
            <pc:sldMk cId="4049208207" sldId="577"/>
            <ac:spMk id="10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5:47:54.109" v="471" actId="21"/>
          <ac:spMkLst>
            <pc:docMk/>
            <pc:sldMk cId="4049208207" sldId="577"/>
            <ac:spMk id="11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5:48:04.733" v="474" actId="21"/>
          <ac:spMkLst>
            <pc:docMk/>
            <pc:sldMk cId="4049208207" sldId="577"/>
            <ac:spMk id="14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5:48:21.645" v="476" actId="21"/>
          <ac:spMkLst>
            <pc:docMk/>
            <pc:sldMk cId="4049208207" sldId="577"/>
            <ac:spMk id="16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5:48:01.043" v="473" actId="21"/>
          <ac:spMkLst>
            <pc:docMk/>
            <pc:sldMk cId="4049208207" sldId="577"/>
            <ac:spMk id="17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5:48:16.546" v="475" actId="21"/>
          <ac:spMkLst>
            <pc:docMk/>
            <pc:sldMk cId="4049208207" sldId="577"/>
            <ac:spMk id="19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5:47:57.934" v="472" actId="21"/>
          <ac:spMkLst>
            <pc:docMk/>
            <pc:sldMk cId="4049208207" sldId="577"/>
            <ac:spMk id="20" creationId="{00000000-0000-0000-0000-000000000000}"/>
          </ac:spMkLst>
        </pc:spChg>
        <pc:spChg chg="del">
          <ac:chgData name="Dr. Virágh Árpád" userId="a2150120-1865-42c0-ab3a-bf5e430f3226" providerId="ADAL" clId="{677CFA9E-3368-487E-9CA3-D8B07723390C}" dt="2020-07-15T15:47:50.831" v="470" actId="21"/>
          <ac:spMkLst>
            <pc:docMk/>
            <pc:sldMk cId="4049208207" sldId="577"/>
            <ac:spMk id="22" creationId="{00000000-0000-0000-0000-000000000000}"/>
          </ac:spMkLst>
        </pc:spChg>
      </pc:sldChg>
      <pc:sldChg chg="modSp add del">
        <pc:chgData name="Dr. Virágh Árpád" userId="a2150120-1865-42c0-ab3a-bf5e430f3226" providerId="ADAL" clId="{677CFA9E-3368-487E-9CA3-D8B07723390C}" dt="2020-07-15T16:58:26.482" v="946" actId="2696"/>
        <pc:sldMkLst>
          <pc:docMk/>
          <pc:sldMk cId="383122481" sldId="578"/>
        </pc:sldMkLst>
        <pc:spChg chg="mod">
          <ac:chgData name="Dr. Virágh Árpád" userId="a2150120-1865-42c0-ab3a-bf5e430f3226" providerId="ADAL" clId="{677CFA9E-3368-487E-9CA3-D8B07723390C}" dt="2020-07-15T16:01:34.947" v="637"/>
          <ac:spMkLst>
            <pc:docMk/>
            <pc:sldMk cId="383122481" sldId="57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6:02:02.474" v="640" actId="207"/>
          <ac:spMkLst>
            <pc:docMk/>
            <pc:sldMk cId="383122481" sldId="578"/>
            <ac:spMk id="3" creationId="{8281441D-41EF-429C-A5B4-4713131B62F6}"/>
          </ac:spMkLst>
        </pc:spChg>
      </pc:sldChg>
      <pc:sldChg chg="modSp add">
        <pc:chgData name="Dr. Virágh Árpád" userId="a2150120-1865-42c0-ab3a-bf5e430f3226" providerId="ADAL" clId="{677CFA9E-3368-487E-9CA3-D8B07723390C}" dt="2020-07-27T09:08:55.419" v="2701" actId="207"/>
        <pc:sldMkLst>
          <pc:docMk/>
          <pc:sldMk cId="2638419817" sldId="578"/>
        </pc:sldMkLst>
        <pc:spChg chg="mod">
          <ac:chgData name="Dr. Virágh Árpád" userId="a2150120-1865-42c0-ab3a-bf5e430f3226" providerId="ADAL" clId="{677CFA9E-3368-487E-9CA3-D8B07723390C}" dt="2020-07-27T09:08:55.419" v="2701" actId="207"/>
          <ac:spMkLst>
            <pc:docMk/>
            <pc:sldMk cId="2638419817" sldId="578"/>
            <ac:spMk id="2" creationId="{320C7E03-F0FC-418B-BF43-A7DCD8C2CFC9}"/>
          </ac:spMkLst>
        </pc:spChg>
      </pc:sldChg>
      <pc:sldChg chg="add del">
        <pc:chgData name="Dr. Virágh Árpád" userId="a2150120-1865-42c0-ab3a-bf5e430f3226" providerId="ADAL" clId="{677CFA9E-3368-487E-9CA3-D8B07723390C}" dt="2020-07-16T11:03:53.318" v="2338" actId="47"/>
        <pc:sldMkLst>
          <pc:docMk/>
          <pc:sldMk cId="0" sldId="585"/>
        </pc:sldMkLst>
      </pc:sldChg>
      <pc:sldChg chg="add del">
        <pc:chgData name="Dr. Virágh Árpád" userId="a2150120-1865-42c0-ab3a-bf5e430f3226" providerId="ADAL" clId="{677CFA9E-3368-487E-9CA3-D8B07723390C}" dt="2020-07-16T11:04:35.013" v="2342" actId="47"/>
        <pc:sldMkLst>
          <pc:docMk/>
          <pc:sldMk cId="0" sldId="586"/>
        </pc:sldMkLst>
      </pc:sldChg>
      <pc:sldChg chg="add del">
        <pc:chgData name="Dr. Virágh Árpád" userId="a2150120-1865-42c0-ab3a-bf5e430f3226" providerId="ADAL" clId="{677CFA9E-3368-487E-9CA3-D8B07723390C}" dt="2020-07-16T11:02:45.646" v="2322" actId="47"/>
        <pc:sldMkLst>
          <pc:docMk/>
          <pc:sldMk cId="0" sldId="587"/>
        </pc:sldMkLst>
      </pc:sldChg>
      <pc:sldChg chg="add del">
        <pc:chgData name="Dr. Virágh Árpád" userId="a2150120-1865-42c0-ab3a-bf5e430f3226" providerId="ADAL" clId="{677CFA9E-3368-487E-9CA3-D8B07723390C}" dt="2020-07-16T11:08:47.569" v="2384" actId="47"/>
        <pc:sldMkLst>
          <pc:docMk/>
          <pc:sldMk cId="0" sldId="588"/>
        </pc:sldMkLst>
      </pc:sldChg>
      <pc:sldChg chg="modSp add del mod">
        <pc:chgData name="Dr. Virágh Árpád" userId="a2150120-1865-42c0-ab3a-bf5e430f3226" providerId="ADAL" clId="{677CFA9E-3368-487E-9CA3-D8B07723390C}" dt="2020-07-16T12:32:33.152" v="2442" actId="47"/>
        <pc:sldMkLst>
          <pc:docMk/>
          <pc:sldMk cId="0" sldId="589"/>
        </pc:sldMkLst>
        <pc:spChg chg="mod">
          <ac:chgData name="Dr. Virágh Árpád" userId="a2150120-1865-42c0-ab3a-bf5e430f3226" providerId="ADAL" clId="{677CFA9E-3368-487E-9CA3-D8B07723390C}" dt="2020-07-16T11:09:34.002" v="2394" actId="21"/>
          <ac:spMkLst>
            <pc:docMk/>
            <pc:sldMk cId="0" sldId="589"/>
            <ac:spMk id="3" creationId="{566A1930-9136-44AB-8EC5-C38B67A25593}"/>
          </ac:spMkLst>
        </pc:spChg>
      </pc:sldChg>
      <pc:sldChg chg="modSp add del mod">
        <pc:chgData name="Dr. Virágh Árpád" userId="a2150120-1865-42c0-ab3a-bf5e430f3226" providerId="ADAL" clId="{677CFA9E-3368-487E-9CA3-D8B07723390C}" dt="2020-07-16T12:34:58.250" v="2487" actId="47"/>
        <pc:sldMkLst>
          <pc:docMk/>
          <pc:sldMk cId="0" sldId="590"/>
        </pc:sldMkLst>
        <pc:spChg chg="mod">
          <ac:chgData name="Dr. Virágh Árpád" userId="a2150120-1865-42c0-ab3a-bf5e430f3226" providerId="ADAL" clId="{677CFA9E-3368-487E-9CA3-D8B07723390C}" dt="2020-07-16T12:32:38.433" v="2443" actId="21"/>
          <ac:spMkLst>
            <pc:docMk/>
            <pc:sldMk cId="0" sldId="590"/>
            <ac:spMk id="2" creationId="{A02963FB-EF24-4605-A26F-A14B6E4CD5F6}"/>
          </ac:spMkLst>
        </pc:spChg>
      </pc:sldChg>
      <pc:sldChg chg="modSp add del mod">
        <pc:chgData name="Dr. Virágh Árpád" userId="a2150120-1865-42c0-ab3a-bf5e430f3226" providerId="ADAL" clId="{677CFA9E-3368-487E-9CA3-D8B07723390C}" dt="2020-07-16T12:35:21.852" v="2490" actId="47"/>
        <pc:sldMkLst>
          <pc:docMk/>
          <pc:sldMk cId="0" sldId="591"/>
        </pc:sldMkLst>
        <pc:spChg chg="mod">
          <ac:chgData name="Dr. Virágh Árpád" userId="a2150120-1865-42c0-ab3a-bf5e430f3226" providerId="ADAL" clId="{677CFA9E-3368-487E-9CA3-D8B07723390C}" dt="2020-07-16T12:35:02.525" v="2488" actId="21"/>
          <ac:spMkLst>
            <pc:docMk/>
            <pc:sldMk cId="0" sldId="591"/>
            <ac:spMk id="2" creationId="{D8D1F4E2-47E9-44CC-AA47-244DD875A439}"/>
          </ac:spMkLst>
        </pc:spChg>
        <pc:spChg chg="mod">
          <ac:chgData name="Dr. Virágh Árpád" userId="a2150120-1865-42c0-ab3a-bf5e430f3226" providerId="ADAL" clId="{677CFA9E-3368-487E-9CA3-D8B07723390C}" dt="2020-07-16T12:35:17.138" v="2489" actId="21"/>
          <ac:spMkLst>
            <pc:docMk/>
            <pc:sldMk cId="0" sldId="591"/>
            <ac:spMk id="3" creationId="{9C1403F1-5127-41FC-9ABA-ED533927F21D}"/>
          </ac:spMkLst>
        </pc:spChg>
      </pc:sldChg>
      <pc:sldChg chg="modSp add del mod">
        <pc:chgData name="Dr. Virágh Árpád" userId="a2150120-1865-42c0-ab3a-bf5e430f3226" providerId="ADAL" clId="{677CFA9E-3368-487E-9CA3-D8B07723390C}" dt="2020-07-16T12:38:31.351" v="2525" actId="47"/>
        <pc:sldMkLst>
          <pc:docMk/>
          <pc:sldMk cId="0" sldId="592"/>
        </pc:sldMkLst>
        <pc:spChg chg="mod">
          <ac:chgData name="Dr. Virágh Árpád" userId="a2150120-1865-42c0-ab3a-bf5e430f3226" providerId="ADAL" clId="{677CFA9E-3368-487E-9CA3-D8B07723390C}" dt="2020-07-16T12:37:04.414" v="2507" actId="21"/>
          <ac:spMkLst>
            <pc:docMk/>
            <pc:sldMk cId="0" sldId="592"/>
            <ac:spMk id="2" creationId="{0D3571C8-D368-441B-B0F4-0E70279EB958}"/>
          </ac:spMkLst>
        </pc:spChg>
        <pc:spChg chg="mod">
          <ac:chgData name="Dr. Virágh Árpád" userId="a2150120-1865-42c0-ab3a-bf5e430f3226" providerId="ADAL" clId="{677CFA9E-3368-487E-9CA3-D8B07723390C}" dt="2020-07-16T12:37:27.910" v="2511" actId="21"/>
          <ac:spMkLst>
            <pc:docMk/>
            <pc:sldMk cId="0" sldId="592"/>
            <ac:spMk id="3" creationId="{90A415F2-3655-422B-94A9-194ED9F3B046}"/>
          </ac:spMkLst>
        </pc:spChg>
      </pc:sldChg>
      <pc:sldChg chg="modSp add del mod">
        <pc:chgData name="Dr. Virágh Árpád" userId="a2150120-1865-42c0-ab3a-bf5e430f3226" providerId="ADAL" clId="{677CFA9E-3368-487E-9CA3-D8B07723390C}" dt="2020-07-15T16:07:49.149" v="669" actId="47"/>
        <pc:sldMkLst>
          <pc:docMk/>
          <pc:sldMk cId="4239956295" sldId="595"/>
        </pc:sldMkLst>
        <pc:spChg chg="mod">
          <ac:chgData name="Dr. Virágh Árpád" userId="a2150120-1865-42c0-ab3a-bf5e430f3226" providerId="ADAL" clId="{677CFA9E-3368-487E-9CA3-D8B07723390C}" dt="2020-07-15T16:06:08.817" v="652" actId="21"/>
          <ac:spMkLst>
            <pc:docMk/>
            <pc:sldMk cId="4239956295" sldId="595"/>
            <ac:spMk id="270338" creationId="{A282D3F3-DF42-4E5E-BB27-6C2BEE0C3FA8}"/>
          </ac:spMkLst>
        </pc:spChg>
        <pc:spChg chg="mod">
          <ac:chgData name="Dr. Virágh Árpád" userId="a2150120-1865-42c0-ab3a-bf5e430f3226" providerId="ADAL" clId="{677CFA9E-3368-487E-9CA3-D8B07723390C}" dt="2020-07-15T16:06:50.318" v="661" actId="21"/>
          <ac:spMkLst>
            <pc:docMk/>
            <pc:sldMk cId="4239956295" sldId="595"/>
            <ac:spMk id="270339" creationId="{B56FA435-CC99-45D0-BFA0-4EC68458BEE1}"/>
          </ac:spMkLst>
        </pc:spChg>
      </pc:sldChg>
      <pc:sldChg chg="modSp add del mod">
        <pc:chgData name="Dr. Virágh Árpád" userId="a2150120-1865-42c0-ab3a-bf5e430f3226" providerId="ADAL" clId="{677CFA9E-3368-487E-9CA3-D8B07723390C}" dt="2020-07-15T16:11:08.800" v="707" actId="47"/>
        <pc:sldMkLst>
          <pc:docMk/>
          <pc:sldMk cId="0" sldId="596"/>
        </pc:sldMkLst>
        <pc:spChg chg="mod">
          <ac:chgData name="Dr. Virágh Árpád" userId="a2150120-1865-42c0-ab3a-bf5e430f3226" providerId="ADAL" clId="{677CFA9E-3368-487E-9CA3-D8B07723390C}" dt="2020-07-15T16:09:50.296" v="692" actId="21"/>
          <ac:spMkLst>
            <pc:docMk/>
            <pc:sldMk cId="0" sldId="596"/>
            <ac:spMk id="270339" creationId="{15AEF405-C9EF-4058-9FF2-0F67F32B089F}"/>
          </ac:spMkLst>
        </pc:spChg>
      </pc:sldChg>
      <pc:sldChg chg="modSp new mod ord">
        <pc:chgData name="Dr. Virágh Árpád" userId="a2150120-1865-42c0-ab3a-bf5e430f3226" providerId="ADAL" clId="{677CFA9E-3368-487E-9CA3-D8B07723390C}" dt="2020-07-27T09:08:44.213" v="2699" actId="207"/>
        <pc:sldMkLst>
          <pc:docMk/>
          <pc:sldMk cId="1027731141" sldId="597"/>
        </pc:sldMkLst>
        <pc:spChg chg="mod">
          <ac:chgData name="Dr. Virágh Árpád" userId="a2150120-1865-42c0-ab3a-bf5e430f3226" providerId="ADAL" clId="{677CFA9E-3368-487E-9CA3-D8B07723390C}" dt="2020-07-27T09:08:44.213" v="2699" actId="207"/>
          <ac:spMkLst>
            <pc:docMk/>
            <pc:sldMk cId="1027731141" sldId="597"/>
            <ac:spMk id="2" creationId="{54B4B493-8409-4C1C-8C32-9DE39F2FF5FA}"/>
          </ac:spMkLst>
        </pc:spChg>
        <pc:spChg chg="mod">
          <ac:chgData name="Dr. Virágh Árpád" userId="a2150120-1865-42c0-ab3a-bf5e430f3226" providerId="ADAL" clId="{677CFA9E-3368-487E-9CA3-D8B07723390C}" dt="2020-07-15T16:07:32.886" v="668" actId="12"/>
          <ac:spMkLst>
            <pc:docMk/>
            <pc:sldMk cId="1027731141" sldId="597"/>
            <ac:spMk id="3" creationId="{170EC49C-7319-4096-8A57-AB786C89E085}"/>
          </ac:spMkLst>
        </pc:spChg>
      </pc:sldChg>
      <pc:sldChg chg="modSp add mod">
        <pc:chgData name="Dr. Virágh Árpád" userId="a2150120-1865-42c0-ab3a-bf5e430f3226" providerId="ADAL" clId="{677CFA9E-3368-487E-9CA3-D8B07723390C}" dt="2020-07-27T09:08:50.189" v="2700" actId="207"/>
        <pc:sldMkLst>
          <pc:docMk/>
          <pc:sldMk cId="2243236384" sldId="598"/>
        </pc:sldMkLst>
        <pc:spChg chg="mod">
          <ac:chgData name="Dr. Virágh Árpád" userId="a2150120-1865-42c0-ab3a-bf5e430f3226" providerId="ADAL" clId="{677CFA9E-3368-487E-9CA3-D8B07723390C}" dt="2020-07-27T09:08:50.189" v="2700" actId="207"/>
          <ac:spMkLst>
            <pc:docMk/>
            <pc:sldMk cId="2243236384" sldId="59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0T08:33:26.558" v="2640" actId="113"/>
          <ac:spMkLst>
            <pc:docMk/>
            <pc:sldMk cId="2243236384" sldId="59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27T09:10:27.161" v="2709" actId="207"/>
        <pc:sldMkLst>
          <pc:docMk/>
          <pc:sldMk cId="1831901991" sldId="599"/>
        </pc:sldMkLst>
        <pc:spChg chg="mod">
          <ac:chgData name="Dr. Virágh Árpád" userId="a2150120-1865-42c0-ab3a-bf5e430f3226" providerId="ADAL" clId="{677CFA9E-3368-487E-9CA3-D8B07723390C}" dt="2020-07-27T09:09:01.758" v="2702" actId="207"/>
          <ac:spMkLst>
            <pc:docMk/>
            <pc:sldMk cId="1831901991" sldId="59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7T09:10:27.161" v="2709" actId="207"/>
          <ac:spMkLst>
            <pc:docMk/>
            <pc:sldMk cId="1831901991" sldId="59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27T09:09:09.945" v="2703" actId="207"/>
        <pc:sldMkLst>
          <pc:docMk/>
          <pc:sldMk cId="1471604620" sldId="600"/>
        </pc:sldMkLst>
        <pc:spChg chg="mod">
          <ac:chgData name="Dr. Virágh Árpád" userId="a2150120-1865-42c0-ab3a-bf5e430f3226" providerId="ADAL" clId="{677CFA9E-3368-487E-9CA3-D8B07723390C}" dt="2020-07-27T09:09:09.945" v="2703" actId="207"/>
          <ac:spMkLst>
            <pc:docMk/>
            <pc:sldMk cId="1471604620" sldId="60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6:30:28.635" v="764" actId="207"/>
          <ac:spMkLst>
            <pc:docMk/>
            <pc:sldMk cId="1471604620" sldId="600"/>
            <ac:spMk id="3" creationId="{8281441D-41EF-429C-A5B4-4713131B62F6}"/>
          </ac:spMkLst>
        </pc:spChg>
      </pc:sldChg>
      <pc:sldChg chg="modSp add del mod">
        <pc:chgData name="Dr. Virágh Árpád" userId="a2150120-1865-42c0-ab3a-bf5e430f3226" providerId="ADAL" clId="{677CFA9E-3368-487E-9CA3-D8B07723390C}" dt="2020-07-15T16:28:23.486" v="742" actId="47"/>
        <pc:sldMkLst>
          <pc:docMk/>
          <pc:sldMk cId="1865841092" sldId="600"/>
        </pc:sldMkLst>
        <pc:spChg chg="mod">
          <ac:chgData name="Dr. Virágh Árpád" userId="a2150120-1865-42c0-ab3a-bf5e430f3226" providerId="ADAL" clId="{677CFA9E-3368-487E-9CA3-D8B07723390C}" dt="2020-07-15T16:27:58.005" v="739" actId="14100"/>
          <ac:spMkLst>
            <pc:docMk/>
            <pc:sldMk cId="1865841092" sldId="600"/>
            <ac:spMk id="3" creationId="{8281441D-41EF-429C-A5B4-4713131B62F6}"/>
          </ac:spMkLst>
        </pc:spChg>
        <pc:picChg chg="mod">
          <ac:chgData name="Dr. Virágh Árpád" userId="a2150120-1865-42c0-ab3a-bf5e430f3226" providerId="ADAL" clId="{677CFA9E-3368-487E-9CA3-D8B07723390C}" dt="2020-07-15T16:28:11.902" v="741" actId="1076"/>
          <ac:picMkLst>
            <pc:docMk/>
            <pc:sldMk cId="1865841092" sldId="600"/>
            <ac:picMk id="6" creationId="{8F987F52-CD75-4189-9B91-8A87BA6362DD}"/>
          </ac:picMkLst>
        </pc:picChg>
      </pc:sldChg>
      <pc:sldChg chg="add del">
        <pc:chgData name="Dr. Virágh Árpád" userId="a2150120-1865-42c0-ab3a-bf5e430f3226" providerId="ADAL" clId="{677CFA9E-3368-487E-9CA3-D8B07723390C}" dt="2020-07-15T16:28:24.526" v="743" actId="47"/>
        <pc:sldMkLst>
          <pc:docMk/>
          <pc:sldMk cId="1158596940" sldId="601"/>
        </pc:sldMkLst>
      </pc:sldChg>
      <pc:sldChg chg="modSp add mod">
        <pc:chgData name="Dr. Virágh Árpád" userId="a2150120-1865-42c0-ab3a-bf5e430f3226" providerId="ADAL" clId="{677CFA9E-3368-487E-9CA3-D8B07723390C}" dt="2020-07-27T09:11:59.996" v="2712" actId="207"/>
        <pc:sldMkLst>
          <pc:docMk/>
          <pc:sldMk cId="2164549566" sldId="601"/>
        </pc:sldMkLst>
        <pc:spChg chg="mod">
          <ac:chgData name="Dr. Virágh Árpád" userId="a2150120-1865-42c0-ab3a-bf5e430f3226" providerId="ADAL" clId="{677CFA9E-3368-487E-9CA3-D8B07723390C}" dt="2020-07-27T09:11:53.483" v="2711" actId="207"/>
          <ac:spMkLst>
            <pc:docMk/>
            <pc:sldMk cId="2164549566" sldId="60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7T09:11:59.996" v="2712" actId="207"/>
          <ac:spMkLst>
            <pc:docMk/>
            <pc:sldMk cId="2164549566" sldId="601"/>
            <ac:spMk id="3" creationId="{8281441D-41EF-429C-A5B4-4713131B62F6}"/>
          </ac:spMkLst>
        </pc:spChg>
      </pc:sldChg>
      <pc:sldChg chg="modSp add del mod">
        <pc:chgData name="Dr. Virágh Árpád" userId="a2150120-1865-42c0-ab3a-bf5e430f3226" providerId="ADAL" clId="{677CFA9E-3368-487E-9CA3-D8B07723390C}" dt="2020-07-15T15:44:14.230" v="395" actId="47"/>
        <pc:sldMkLst>
          <pc:docMk/>
          <pc:sldMk cId="2558125569" sldId="601"/>
        </pc:sldMkLst>
        <pc:spChg chg="mod">
          <ac:chgData name="Dr. Virágh Árpád" userId="a2150120-1865-42c0-ab3a-bf5e430f3226" providerId="ADAL" clId="{677CFA9E-3368-487E-9CA3-D8B07723390C}" dt="2020-07-15T15:42:50.469" v="387" actId="14100"/>
          <ac:spMkLst>
            <pc:docMk/>
            <pc:sldMk cId="2558125569" sldId="601"/>
            <ac:spMk id="270338" creationId="{16C4536E-90AA-48DB-B544-BF8127D09DA4}"/>
          </ac:spMkLst>
        </pc:spChg>
        <pc:spChg chg="mod">
          <ac:chgData name="Dr. Virágh Árpád" userId="a2150120-1865-42c0-ab3a-bf5e430f3226" providerId="ADAL" clId="{677CFA9E-3368-487E-9CA3-D8B07723390C}" dt="2020-07-15T15:41:30.433" v="377" actId="14100"/>
          <ac:spMkLst>
            <pc:docMk/>
            <pc:sldMk cId="2558125569" sldId="601"/>
            <ac:spMk id="270339" creationId="{36D4F07B-6459-4F5A-A6C4-13EDA34A36C1}"/>
          </ac:spMkLst>
        </pc:spChg>
      </pc:sldChg>
      <pc:sldChg chg="add del">
        <pc:chgData name="Dr. Virágh Árpád" userId="a2150120-1865-42c0-ab3a-bf5e430f3226" providerId="ADAL" clId="{677CFA9E-3368-487E-9CA3-D8B07723390C}" dt="2020-07-15T16:31:10.333" v="765" actId="47"/>
        <pc:sldMkLst>
          <pc:docMk/>
          <pc:sldMk cId="3276944413" sldId="601"/>
        </pc:sldMkLst>
      </pc:sldChg>
      <pc:sldChg chg="add del">
        <pc:chgData name="Dr. Virágh Árpád" userId="a2150120-1865-42c0-ab3a-bf5e430f3226" providerId="ADAL" clId="{677CFA9E-3368-487E-9CA3-D8B07723390C}" dt="2020-07-15T16:28:27.514" v="744" actId="47"/>
        <pc:sldMkLst>
          <pc:docMk/>
          <pc:sldMk cId="874137371" sldId="602"/>
        </pc:sldMkLst>
      </pc:sldChg>
      <pc:sldChg chg="modSp add mod">
        <pc:chgData name="Dr. Virágh Árpád" userId="a2150120-1865-42c0-ab3a-bf5e430f3226" providerId="ADAL" clId="{677CFA9E-3368-487E-9CA3-D8B07723390C}" dt="2020-07-15T17:06:23.864" v="1002" actId="20577"/>
        <pc:sldMkLst>
          <pc:docMk/>
          <pc:sldMk cId="2502885283" sldId="602"/>
        </pc:sldMkLst>
        <pc:spChg chg="mod">
          <ac:chgData name="Dr. Virágh Árpád" userId="a2150120-1865-42c0-ab3a-bf5e430f3226" providerId="ADAL" clId="{677CFA9E-3368-487E-9CA3-D8B07723390C}" dt="2020-07-15T17:05:16.521" v="993" actId="6549"/>
          <ac:spMkLst>
            <pc:docMk/>
            <pc:sldMk cId="2502885283" sldId="60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7:06:23.864" v="1002" actId="20577"/>
          <ac:spMkLst>
            <pc:docMk/>
            <pc:sldMk cId="2502885283" sldId="602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5T16:31:10.333" v="765" actId="47"/>
        <pc:sldMkLst>
          <pc:docMk/>
          <pc:sldMk cId="3104044746" sldId="602"/>
        </pc:sldMkLst>
      </pc:sldChg>
      <pc:sldChg chg="add del">
        <pc:chgData name="Dr. Virágh Árpád" userId="a2150120-1865-42c0-ab3a-bf5e430f3226" providerId="ADAL" clId="{677CFA9E-3368-487E-9CA3-D8B07723390C}" dt="2020-07-15T16:28:30.862" v="745" actId="47"/>
        <pc:sldMkLst>
          <pc:docMk/>
          <pc:sldMk cId="2046510361" sldId="603"/>
        </pc:sldMkLst>
      </pc:sldChg>
      <pc:sldChg chg="modSp add mod">
        <pc:chgData name="Dr. Virágh Árpád" userId="a2150120-1865-42c0-ab3a-bf5e430f3226" providerId="ADAL" clId="{677CFA9E-3368-487E-9CA3-D8B07723390C}" dt="2020-07-27T09:12:14.417" v="2713" actId="207"/>
        <pc:sldMkLst>
          <pc:docMk/>
          <pc:sldMk cId="2879215113" sldId="603"/>
        </pc:sldMkLst>
        <pc:spChg chg="mod">
          <ac:chgData name="Dr. Virágh Árpád" userId="a2150120-1865-42c0-ab3a-bf5e430f3226" providerId="ADAL" clId="{677CFA9E-3368-487E-9CA3-D8B07723390C}" dt="2020-07-27T09:12:14.417" v="2713" actId="207"/>
          <ac:spMkLst>
            <pc:docMk/>
            <pc:sldMk cId="2879215113" sldId="60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7:07:37.440" v="1013" actId="5793"/>
          <ac:spMkLst>
            <pc:docMk/>
            <pc:sldMk cId="2879215113" sldId="603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5T16:31:10.333" v="765" actId="47"/>
        <pc:sldMkLst>
          <pc:docMk/>
          <pc:sldMk cId="3963195882" sldId="603"/>
        </pc:sldMkLst>
      </pc:sldChg>
      <pc:sldChg chg="modSp add del mod">
        <pc:chgData name="Dr. Virágh Árpád" userId="a2150120-1865-42c0-ab3a-bf5e430f3226" providerId="ADAL" clId="{677CFA9E-3368-487E-9CA3-D8B07723390C}" dt="2020-07-16T12:43:14.995" v="2582" actId="47"/>
        <pc:sldMkLst>
          <pc:docMk/>
          <pc:sldMk cId="275611711" sldId="604"/>
        </pc:sldMkLst>
        <pc:spChg chg="mod">
          <ac:chgData name="Dr. Virágh Árpád" userId="a2150120-1865-42c0-ab3a-bf5e430f3226" providerId="ADAL" clId="{677CFA9E-3368-487E-9CA3-D8B07723390C}" dt="2020-07-16T12:40:13.020" v="2541" actId="27636"/>
          <ac:spMkLst>
            <pc:docMk/>
            <pc:sldMk cId="275611711" sldId="604"/>
            <ac:spMk id="3" creationId="{90A415F2-3655-422B-94A9-194ED9F3B046}"/>
          </ac:spMkLst>
        </pc:spChg>
      </pc:sldChg>
      <pc:sldChg chg="add del">
        <pc:chgData name="Dr. Virágh Árpád" userId="a2150120-1865-42c0-ab3a-bf5e430f3226" providerId="ADAL" clId="{677CFA9E-3368-487E-9CA3-D8B07723390C}" dt="2020-07-15T17:08:05.573" v="1014" actId="47"/>
        <pc:sldMkLst>
          <pc:docMk/>
          <pc:sldMk cId="2904822329" sldId="604"/>
        </pc:sldMkLst>
      </pc:sldChg>
      <pc:sldChg chg="add del">
        <pc:chgData name="Dr. Virágh Árpád" userId="a2150120-1865-42c0-ab3a-bf5e430f3226" providerId="ADAL" clId="{677CFA9E-3368-487E-9CA3-D8B07723390C}" dt="2020-07-15T16:31:10.333" v="765" actId="47"/>
        <pc:sldMkLst>
          <pc:docMk/>
          <pc:sldMk cId="3539476596" sldId="604"/>
        </pc:sldMkLst>
      </pc:sldChg>
      <pc:sldChg chg="add del">
        <pc:chgData name="Dr. Virágh Árpád" userId="a2150120-1865-42c0-ab3a-bf5e430f3226" providerId="ADAL" clId="{677CFA9E-3368-487E-9CA3-D8B07723390C}" dt="2020-07-15T16:55:16.927" v="905" actId="2696"/>
        <pc:sldMkLst>
          <pc:docMk/>
          <pc:sldMk cId="2615581683" sldId="605"/>
        </pc:sldMkLst>
      </pc:sldChg>
      <pc:sldChg chg="modSp add mod">
        <pc:chgData name="Dr. Virágh Árpád" userId="a2150120-1865-42c0-ab3a-bf5e430f3226" providerId="ADAL" clId="{677CFA9E-3368-487E-9CA3-D8B07723390C}" dt="2020-07-16T10:58:32.857" v="2295" actId="113"/>
        <pc:sldMkLst>
          <pc:docMk/>
          <pc:sldMk cId="3657807805" sldId="605"/>
        </pc:sldMkLst>
        <pc:spChg chg="mod">
          <ac:chgData name="Dr. Virágh Árpád" userId="a2150120-1865-42c0-ab3a-bf5e430f3226" providerId="ADAL" clId="{677CFA9E-3368-487E-9CA3-D8B07723390C}" dt="2020-07-16T10:58:32.857" v="2295" actId="113"/>
          <ac:spMkLst>
            <pc:docMk/>
            <pc:sldMk cId="3657807805" sldId="605"/>
            <ac:spMk id="2" creationId="{00000000-0000-0000-0000-000000000000}"/>
          </ac:spMkLst>
        </pc:spChg>
      </pc:sldChg>
      <pc:sldChg chg="modSp add mod">
        <pc:chgData name="Dr. Virágh Árpád" userId="a2150120-1865-42c0-ab3a-bf5e430f3226" providerId="ADAL" clId="{677CFA9E-3368-487E-9CA3-D8B07723390C}" dt="2020-07-27T09:12:19.660" v="2714" actId="207"/>
        <pc:sldMkLst>
          <pc:docMk/>
          <pc:sldMk cId="3275287662" sldId="606"/>
        </pc:sldMkLst>
        <pc:spChg chg="mod">
          <ac:chgData name="Dr. Virágh Árpád" userId="a2150120-1865-42c0-ab3a-bf5e430f3226" providerId="ADAL" clId="{677CFA9E-3368-487E-9CA3-D8B07723390C}" dt="2020-07-27T09:12:19.660" v="2714" actId="207"/>
          <ac:spMkLst>
            <pc:docMk/>
            <pc:sldMk cId="3275287662" sldId="60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7:10:21.952" v="1043" actId="20577"/>
          <ac:spMkLst>
            <pc:docMk/>
            <pc:sldMk cId="3275287662" sldId="606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27T09:12:25.482" v="2715" actId="207"/>
        <pc:sldMkLst>
          <pc:docMk/>
          <pc:sldMk cId="3808269335" sldId="607"/>
        </pc:sldMkLst>
        <pc:spChg chg="mod">
          <ac:chgData name="Dr. Virágh Árpád" userId="a2150120-1865-42c0-ab3a-bf5e430f3226" providerId="ADAL" clId="{677CFA9E-3368-487E-9CA3-D8B07723390C}" dt="2020-07-27T09:12:25.482" v="2715" actId="207"/>
          <ac:spMkLst>
            <pc:docMk/>
            <pc:sldMk cId="3808269335" sldId="60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0T08:34:23.934" v="2644" actId="207"/>
          <ac:spMkLst>
            <pc:docMk/>
            <pc:sldMk cId="3808269335" sldId="607"/>
            <ac:spMk id="3" creationId="{8281441D-41EF-429C-A5B4-4713131B62F6}"/>
          </ac:spMkLst>
        </pc:spChg>
      </pc:sldChg>
      <pc:sldChg chg="modSp add">
        <pc:chgData name="Dr. Virágh Árpád" userId="a2150120-1865-42c0-ab3a-bf5e430f3226" providerId="ADAL" clId="{677CFA9E-3368-487E-9CA3-D8B07723390C}" dt="2020-07-27T09:12:32.123" v="2716" actId="207"/>
        <pc:sldMkLst>
          <pc:docMk/>
          <pc:sldMk cId="1691606733" sldId="608"/>
        </pc:sldMkLst>
        <pc:spChg chg="mod">
          <ac:chgData name="Dr. Virágh Árpád" userId="a2150120-1865-42c0-ab3a-bf5e430f3226" providerId="ADAL" clId="{677CFA9E-3368-487E-9CA3-D8B07723390C}" dt="2020-07-27T09:12:32.123" v="2716" actId="207"/>
          <ac:spMkLst>
            <pc:docMk/>
            <pc:sldMk cId="1691606733" sldId="60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7:14:21.100" v="1069" actId="207"/>
          <ac:spMkLst>
            <pc:docMk/>
            <pc:sldMk cId="1691606733" sldId="608"/>
            <ac:spMk id="3" creationId="{8281441D-41EF-429C-A5B4-4713131B62F6}"/>
          </ac:spMkLst>
        </pc:spChg>
      </pc:sldChg>
      <pc:sldChg chg="addSp modSp add mod">
        <pc:chgData name="Dr. Virágh Árpád" userId="a2150120-1865-42c0-ab3a-bf5e430f3226" providerId="ADAL" clId="{677CFA9E-3368-487E-9CA3-D8B07723390C}" dt="2020-07-27T09:12:37.507" v="2717" actId="207"/>
        <pc:sldMkLst>
          <pc:docMk/>
          <pc:sldMk cId="4207325224" sldId="609"/>
        </pc:sldMkLst>
        <pc:spChg chg="mod">
          <ac:chgData name="Dr. Virágh Árpád" userId="a2150120-1865-42c0-ab3a-bf5e430f3226" providerId="ADAL" clId="{677CFA9E-3368-487E-9CA3-D8B07723390C}" dt="2020-07-27T09:12:37.507" v="2717" actId="207"/>
          <ac:spMkLst>
            <pc:docMk/>
            <pc:sldMk cId="4207325224" sldId="60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7:16:19.832" v="1080" actId="20577"/>
          <ac:spMkLst>
            <pc:docMk/>
            <pc:sldMk cId="4207325224" sldId="609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677CFA9E-3368-487E-9CA3-D8B07723390C}" dt="2020-07-15T17:28:04.591" v="1158" actId="1076"/>
          <ac:picMkLst>
            <pc:docMk/>
            <pc:sldMk cId="4207325224" sldId="609"/>
            <ac:picMk id="5" creationId="{7E184BFA-5100-42E0-A1E2-5F8A0885539B}"/>
          </ac:picMkLst>
        </pc:picChg>
      </pc:sldChg>
      <pc:sldChg chg="modSp add mod">
        <pc:chgData name="Dr. Virágh Árpád" userId="a2150120-1865-42c0-ab3a-bf5e430f3226" providerId="ADAL" clId="{677CFA9E-3368-487E-9CA3-D8B07723390C}" dt="2020-07-20T08:34:44.601" v="2646" actId="207"/>
        <pc:sldMkLst>
          <pc:docMk/>
          <pc:sldMk cId="3356023821" sldId="610"/>
        </pc:sldMkLst>
        <pc:spChg chg="mod">
          <ac:chgData name="Dr. Virágh Árpád" userId="a2150120-1865-42c0-ab3a-bf5e430f3226" providerId="ADAL" clId="{677CFA9E-3368-487E-9CA3-D8B07723390C}" dt="2020-07-15T17:18:58.265" v="1094" actId="20577"/>
          <ac:spMkLst>
            <pc:docMk/>
            <pc:sldMk cId="3356023821" sldId="61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0T08:34:44.601" v="2646" actId="207"/>
          <ac:spMkLst>
            <pc:docMk/>
            <pc:sldMk cId="3356023821" sldId="61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20T08:34:55.686" v="2647" actId="207"/>
        <pc:sldMkLst>
          <pc:docMk/>
          <pc:sldMk cId="2060587438" sldId="611"/>
        </pc:sldMkLst>
        <pc:spChg chg="mod">
          <ac:chgData name="Dr. Virágh Árpád" userId="a2150120-1865-42c0-ab3a-bf5e430f3226" providerId="ADAL" clId="{677CFA9E-3368-487E-9CA3-D8B07723390C}" dt="2020-07-15T17:22:55.811" v="1104" actId="14100"/>
          <ac:spMkLst>
            <pc:docMk/>
            <pc:sldMk cId="2060587438" sldId="61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0T08:34:55.686" v="2647" actId="207"/>
          <ac:spMkLst>
            <pc:docMk/>
            <pc:sldMk cId="2060587438" sldId="611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5T17:23:04.966" v="1105" actId="47"/>
        <pc:sldMkLst>
          <pc:docMk/>
          <pc:sldMk cId="969457467" sldId="612"/>
        </pc:sldMkLst>
      </pc:sldChg>
      <pc:sldChg chg="addSp modSp add mod">
        <pc:chgData name="Dr. Virágh Árpád" userId="a2150120-1865-42c0-ab3a-bf5e430f3226" providerId="ADAL" clId="{677CFA9E-3368-487E-9CA3-D8B07723390C}" dt="2020-07-27T09:12:53.405" v="2718" actId="207"/>
        <pc:sldMkLst>
          <pc:docMk/>
          <pc:sldMk cId="2289177735" sldId="612"/>
        </pc:sldMkLst>
        <pc:spChg chg="mod">
          <ac:chgData name="Dr. Virágh Árpád" userId="a2150120-1865-42c0-ab3a-bf5e430f3226" providerId="ADAL" clId="{677CFA9E-3368-487E-9CA3-D8B07723390C}" dt="2020-07-27T09:12:53.405" v="2718" actId="207"/>
          <ac:spMkLst>
            <pc:docMk/>
            <pc:sldMk cId="2289177735" sldId="61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7:26:53.263" v="1152" actId="20577"/>
          <ac:spMkLst>
            <pc:docMk/>
            <pc:sldMk cId="2289177735" sldId="612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677CFA9E-3368-487E-9CA3-D8B07723390C}" dt="2020-07-15T17:26:37.024" v="1148" actId="1076"/>
          <ac:picMkLst>
            <pc:docMk/>
            <pc:sldMk cId="2289177735" sldId="612"/>
            <ac:picMk id="5" creationId="{04FDEE6F-F9DF-4937-B5D9-418E0849EE55}"/>
          </ac:picMkLst>
        </pc:picChg>
        <pc:picChg chg="add mod">
          <ac:chgData name="Dr. Virágh Árpád" userId="a2150120-1865-42c0-ab3a-bf5e430f3226" providerId="ADAL" clId="{677CFA9E-3368-487E-9CA3-D8B07723390C}" dt="2020-07-15T17:26:47.457" v="1150" actId="1076"/>
          <ac:picMkLst>
            <pc:docMk/>
            <pc:sldMk cId="2289177735" sldId="612"/>
            <ac:picMk id="7" creationId="{D2E0767A-7A70-4F64-8748-79B14928666D}"/>
          </ac:picMkLst>
        </pc:picChg>
        <pc:picChg chg="add mod">
          <ac:chgData name="Dr. Virágh Árpád" userId="a2150120-1865-42c0-ab3a-bf5e430f3226" providerId="ADAL" clId="{677CFA9E-3368-487E-9CA3-D8B07723390C}" dt="2020-07-15T17:27:06.497" v="1154" actId="1076"/>
          <ac:picMkLst>
            <pc:docMk/>
            <pc:sldMk cId="2289177735" sldId="612"/>
            <ac:picMk id="9" creationId="{B4F5EB19-F453-4372-B80B-76611205A3C1}"/>
          </ac:picMkLst>
        </pc:picChg>
        <pc:picChg chg="add mod">
          <ac:chgData name="Dr. Virágh Árpád" userId="a2150120-1865-42c0-ab3a-bf5e430f3226" providerId="ADAL" clId="{677CFA9E-3368-487E-9CA3-D8B07723390C}" dt="2020-07-15T17:27:29.861" v="1156" actId="1076"/>
          <ac:picMkLst>
            <pc:docMk/>
            <pc:sldMk cId="2289177735" sldId="612"/>
            <ac:picMk id="11" creationId="{2E574C1A-4F0C-400C-B436-4128B260010C}"/>
          </ac:picMkLst>
        </pc:picChg>
      </pc:sldChg>
      <pc:sldChg chg="add del">
        <pc:chgData name="Dr. Virágh Árpád" userId="a2150120-1865-42c0-ab3a-bf5e430f3226" providerId="ADAL" clId="{677CFA9E-3368-487E-9CA3-D8B07723390C}" dt="2020-07-15T17:23:04.966" v="1105" actId="47"/>
        <pc:sldMkLst>
          <pc:docMk/>
          <pc:sldMk cId="400427712" sldId="613"/>
        </pc:sldMkLst>
      </pc:sldChg>
      <pc:sldChg chg="modSp add mod">
        <pc:chgData name="Dr. Virágh Árpád" userId="a2150120-1865-42c0-ab3a-bf5e430f3226" providerId="ADAL" clId="{677CFA9E-3368-487E-9CA3-D8B07723390C}" dt="2020-07-27T09:12:58.972" v="2719" actId="207"/>
        <pc:sldMkLst>
          <pc:docMk/>
          <pc:sldMk cId="4214668994" sldId="613"/>
        </pc:sldMkLst>
        <pc:spChg chg="mod">
          <ac:chgData name="Dr. Virágh Árpád" userId="a2150120-1865-42c0-ab3a-bf5e430f3226" providerId="ADAL" clId="{677CFA9E-3368-487E-9CA3-D8B07723390C}" dt="2020-07-27T09:12:58.972" v="2719" actId="207"/>
          <ac:spMkLst>
            <pc:docMk/>
            <pc:sldMk cId="4214668994" sldId="61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0T08:35:54.547" v="2650" actId="255"/>
          <ac:spMkLst>
            <pc:docMk/>
            <pc:sldMk cId="4214668994" sldId="613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5T17:23:04.966" v="1105" actId="47"/>
        <pc:sldMkLst>
          <pc:docMk/>
          <pc:sldMk cId="459596943" sldId="614"/>
        </pc:sldMkLst>
      </pc:sldChg>
      <pc:sldChg chg="modSp add mod">
        <pc:chgData name="Dr. Virágh Árpád" userId="a2150120-1865-42c0-ab3a-bf5e430f3226" providerId="ADAL" clId="{677CFA9E-3368-487E-9CA3-D8B07723390C}" dt="2020-07-15T17:31:24.716" v="1177" actId="207"/>
        <pc:sldMkLst>
          <pc:docMk/>
          <pc:sldMk cId="3157112829" sldId="614"/>
        </pc:sldMkLst>
        <pc:spChg chg="mod">
          <ac:chgData name="Dr. Virágh Árpád" userId="a2150120-1865-42c0-ab3a-bf5e430f3226" providerId="ADAL" clId="{677CFA9E-3368-487E-9CA3-D8B07723390C}" dt="2020-07-15T17:31:24.716" v="1177" actId="207"/>
          <ac:spMkLst>
            <pc:docMk/>
            <pc:sldMk cId="3157112829" sldId="614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5T17:32:52.542" v="1199" actId="6549"/>
        <pc:sldMkLst>
          <pc:docMk/>
          <pc:sldMk cId="3301133571" sldId="615"/>
        </pc:sldMkLst>
        <pc:spChg chg="mod">
          <ac:chgData name="Dr. Virágh Árpád" userId="a2150120-1865-42c0-ab3a-bf5e430f3226" providerId="ADAL" clId="{677CFA9E-3368-487E-9CA3-D8B07723390C}" dt="2020-07-15T17:32:52.542" v="1199" actId="6549"/>
          <ac:spMkLst>
            <pc:docMk/>
            <pc:sldMk cId="3301133571" sldId="615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27T09:13:04.807" v="2720" actId="207"/>
        <pc:sldMkLst>
          <pc:docMk/>
          <pc:sldMk cId="3306887259" sldId="616"/>
        </pc:sldMkLst>
        <pc:spChg chg="mod">
          <ac:chgData name="Dr. Virágh Árpád" userId="a2150120-1865-42c0-ab3a-bf5e430f3226" providerId="ADAL" clId="{677CFA9E-3368-487E-9CA3-D8B07723390C}" dt="2020-07-27T09:13:04.807" v="2720" actId="207"/>
          <ac:spMkLst>
            <pc:docMk/>
            <pc:sldMk cId="3306887259" sldId="61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7:37:17.003" v="1249" actId="20577"/>
          <ac:spMkLst>
            <pc:docMk/>
            <pc:sldMk cId="3306887259" sldId="616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27T09:13:12.386" v="2721" actId="207"/>
        <pc:sldMkLst>
          <pc:docMk/>
          <pc:sldMk cId="3377368277" sldId="617"/>
        </pc:sldMkLst>
        <pc:spChg chg="mod">
          <ac:chgData name="Dr. Virágh Árpád" userId="a2150120-1865-42c0-ab3a-bf5e430f3226" providerId="ADAL" clId="{677CFA9E-3368-487E-9CA3-D8B07723390C}" dt="2020-07-27T09:13:12.386" v="2721" actId="207"/>
          <ac:spMkLst>
            <pc:docMk/>
            <pc:sldMk cId="3377368277" sldId="61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5T17:38:54.801" v="1263" actId="12"/>
          <ac:spMkLst>
            <pc:docMk/>
            <pc:sldMk cId="3377368277" sldId="617"/>
            <ac:spMk id="3" creationId="{8281441D-41EF-429C-A5B4-4713131B62F6}"/>
          </ac:spMkLst>
        </pc:spChg>
      </pc:sldChg>
      <pc:sldChg chg="add">
        <pc:chgData name="Dr. Virágh Árpád" userId="a2150120-1865-42c0-ab3a-bf5e430f3226" providerId="ADAL" clId="{677CFA9E-3368-487E-9CA3-D8B07723390C}" dt="2020-07-15T17:39:28.238" v="1264"/>
        <pc:sldMkLst>
          <pc:docMk/>
          <pc:sldMk cId="1721002299" sldId="618"/>
        </pc:sldMkLst>
      </pc:sldChg>
      <pc:sldChg chg="modSp add mod">
        <pc:chgData name="Dr. Virágh Árpád" userId="a2150120-1865-42c0-ab3a-bf5e430f3226" providerId="ADAL" clId="{677CFA9E-3368-487E-9CA3-D8B07723390C}" dt="2020-07-27T09:16:46.750" v="2733" actId="20577"/>
        <pc:sldMkLst>
          <pc:docMk/>
          <pc:sldMk cId="526754707" sldId="619"/>
        </pc:sldMkLst>
        <pc:spChg chg="mod">
          <ac:chgData name="Dr. Virágh Árpád" userId="a2150120-1865-42c0-ab3a-bf5e430f3226" providerId="ADAL" clId="{677CFA9E-3368-487E-9CA3-D8B07723390C}" dt="2020-07-16T07:30:08.934" v="1331" actId="20577"/>
          <ac:spMkLst>
            <pc:docMk/>
            <pc:sldMk cId="526754707" sldId="61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7T09:16:46.750" v="2733" actId="20577"/>
          <ac:spMkLst>
            <pc:docMk/>
            <pc:sldMk cId="526754707" sldId="619"/>
            <ac:spMk id="3" creationId="{8281441D-41EF-429C-A5B4-4713131B62F6}"/>
          </ac:spMkLst>
        </pc:spChg>
      </pc:sldChg>
      <pc:sldChg chg="addSp modSp add mod">
        <pc:chgData name="Dr. Virágh Árpád" userId="a2150120-1865-42c0-ab3a-bf5e430f3226" providerId="ADAL" clId="{677CFA9E-3368-487E-9CA3-D8B07723390C}" dt="2020-07-27T09:13:22.625" v="2722" actId="207"/>
        <pc:sldMkLst>
          <pc:docMk/>
          <pc:sldMk cId="592160816" sldId="620"/>
        </pc:sldMkLst>
        <pc:spChg chg="mod">
          <ac:chgData name="Dr. Virágh Árpád" userId="a2150120-1865-42c0-ab3a-bf5e430f3226" providerId="ADAL" clId="{677CFA9E-3368-487E-9CA3-D8B07723390C}" dt="2020-07-27T09:13:22.625" v="2722" actId="207"/>
          <ac:spMkLst>
            <pc:docMk/>
            <pc:sldMk cId="592160816" sldId="62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0T08:52:11.036" v="2652" actId="207"/>
          <ac:spMkLst>
            <pc:docMk/>
            <pc:sldMk cId="592160816" sldId="620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677CFA9E-3368-487E-9CA3-D8B07723390C}" dt="2020-07-15T17:41:46.973" v="1294" actId="1076"/>
          <ac:picMkLst>
            <pc:docMk/>
            <pc:sldMk cId="592160816" sldId="620"/>
            <ac:picMk id="5" creationId="{51CB9951-AEA6-4154-8871-33974B97447F}"/>
          </ac:picMkLst>
        </pc:picChg>
        <pc:picChg chg="add mod">
          <ac:chgData name="Dr. Virágh Árpád" userId="a2150120-1865-42c0-ab3a-bf5e430f3226" providerId="ADAL" clId="{677CFA9E-3368-487E-9CA3-D8B07723390C}" dt="2020-07-15T17:42:38.345" v="1298" actId="14100"/>
          <ac:picMkLst>
            <pc:docMk/>
            <pc:sldMk cId="592160816" sldId="620"/>
            <ac:picMk id="2050" creationId="{7D95D80D-DCE3-4574-B23E-BC50251930D6}"/>
          </ac:picMkLst>
        </pc:picChg>
      </pc:sldChg>
      <pc:sldChg chg="addSp delSp modSp add mod">
        <pc:chgData name="Dr. Virágh Árpád" userId="a2150120-1865-42c0-ab3a-bf5e430f3226" providerId="ADAL" clId="{677CFA9E-3368-487E-9CA3-D8B07723390C}" dt="2020-07-16T07:45:32.415" v="1452" actId="14100"/>
        <pc:sldMkLst>
          <pc:docMk/>
          <pc:sldMk cId="2504993290" sldId="621"/>
        </pc:sldMkLst>
        <pc:spChg chg="mod">
          <ac:chgData name="Dr. Virágh Árpád" userId="a2150120-1865-42c0-ab3a-bf5e430f3226" providerId="ADAL" clId="{677CFA9E-3368-487E-9CA3-D8B07723390C}" dt="2020-07-16T07:31:35.207" v="1338"/>
          <ac:spMkLst>
            <pc:docMk/>
            <pc:sldMk cId="2504993290" sldId="62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7:45:25.832" v="1451" actId="207"/>
          <ac:spMkLst>
            <pc:docMk/>
            <pc:sldMk cId="2504993290" sldId="621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677CFA9E-3368-487E-9CA3-D8B07723390C}" dt="2020-07-16T07:45:32.415" v="1452" actId="14100"/>
          <ac:picMkLst>
            <pc:docMk/>
            <pc:sldMk cId="2504993290" sldId="621"/>
            <ac:picMk id="4" creationId="{87D971A1-AF9A-421C-982A-31B15E93A386}"/>
          </ac:picMkLst>
        </pc:picChg>
        <pc:picChg chg="add del mod">
          <ac:chgData name="Dr. Virágh Árpád" userId="a2150120-1865-42c0-ab3a-bf5e430f3226" providerId="ADAL" clId="{677CFA9E-3368-487E-9CA3-D8B07723390C}" dt="2020-07-16T07:41:22.187" v="1381" actId="21"/>
          <ac:picMkLst>
            <pc:docMk/>
            <pc:sldMk cId="2504993290" sldId="621"/>
            <ac:picMk id="5" creationId="{0D0FE9C6-5E52-4BCE-80E7-DE05DF637D1D}"/>
          </ac:picMkLst>
        </pc:picChg>
        <pc:picChg chg="add del">
          <ac:chgData name="Dr. Virágh Árpád" userId="a2150120-1865-42c0-ab3a-bf5e430f3226" providerId="ADAL" clId="{677CFA9E-3368-487E-9CA3-D8B07723390C}" dt="2020-07-16T07:42:48.042" v="1383"/>
          <ac:picMkLst>
            <pc:docMk/>
            <pc:sldMk cId="2504993290" sldId="621"/>
            <ac:picMk id="6" creationId="{AA894CEF-0C3F-4631-B369-E41BE3D753EA}"/>
          </ac:picMkLst>
        </pc:picChg>
        <pc:picChg chg="add mod">
          <ac:chgData name="Dr. Virágh Árpád" userId="a2150120-1865-42c0-ab3a-bf5e430f3226" providerId="ADAL" clId="{677CFA9E-3368-487E-9CA3-D8B07723390C}" dt="2020-07-16T07:44:16.640" v="1390" actId="1076"/>
          <ac:picMkLst>
            <pc:docMk/>
            <pc:sldMk cId="2504993290" sldId="621"/>
            <ac:picMk id="7" creationId="{A9CF7C57-041B-458E-85FC-6E7471E2F4C3}"/>
          </ac:picMkLst>
        </pc:picChg>
        <pc:picChg chg="add del mod">
          <ac:chgData name="Dr. Virágh Árpád" userId="a2150120-1865-42c0-ab3a-bf5e430f3226" providerId="ADAL" clId="{677CFA9E-3368-487E-9CA3-D8B07723390C}" dt="2020-07-16T07:40:13.725" v="1359" actId="21"/>
          <ac:picMkLst>
            <pc:docMk/>
            <pc:sldMk cId="2504993290" sldId="621"/>
            <ac:picMk id="1026" creationId="{0C8AB996-7C14-4293-B659-E342903892A6}"/>
          </ac:picMkLst>
        </pc:picChg>
      </pc:sldChg>
      <pc:sldChg chg="modSp add mod">
        <pc:chgData name="Dr. Virágh Árpád" userId="a2150120-1865-42c0-ab3a-bf5e430f3226" providerId="ADAL" clId="{677CFA9E-3368-487E-9CA3-D8B07723390C}" dt="2020-07-27T09:17:59.438" v="2759" actId="207"/>
        <pc:sldMkLst>
          <pc:docMk/>
          <pc:sldMk cId="817979286" sldId="622"/>
        </pc:sldMkLst>
        <pc:spChg chg="mod">
          <ac:chgData name="Dr. Virágh Árpád" userId="a2150120-1865-42c0-ab3a-bf5e430f3226" providerId="ADAL" clId="{677CFA9E-3368-487E-9CA3-D8B07723390C}" dt="2020-07-27T09:17:59.438" v="2759" actId="207"/>
          <ac:spMkLst>
            <pc:docMk/>
            <pc:sldMk cId="817979286" sldId="62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7:47:09.900" v="1469" actId="20577"/>
          <ac:spMkLst>
            <pc:docMk/>
            <pc:sldMk cId="817979286" sldId="62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07:52:22.076" v="1499" actId="113"/>
        <pc:sldMkLst>
          <pc:docMk/>
          <pc:sldMk cId="1886742671" sldId="623"/>
        </pc:sldMkLst>
        <pc:spChg chg="mod">
          <ac:chgData name="Dr. Virágh Árpád" userId="a2150120-1865-42c0-ab3a-bf5e430f3226" providerId="ADAL" clId="{677CFA9E-3368-487E-9CA3-D8B07723390C}" dt="2020-07-16T07:49:37.124" v="1479" actId="255"/>
          <ac:spMkLst>
            <pc:docMk/>
            <pc:sldMk cId="1886742671" sldId="62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7:52:22.076" v="1499" actId="113"/>
          <ac:spMkLst>
            <pc:docMk/>
            <pc:sldMk cId="1886742671" sldId="623"/>
            <ac:spMk id="3" creationId="{8281441D-41EF-429C-A5B4-4713131B62F6}"/>
          </ac:spMkLst>
        </pc:spChg>
      </pc:sldChg>
      <pc:sldChg chg="addSp modSp add mod">
        <pc:chgData name="Dr. Virágh Árpád" userId="a2150120-1865-42c0-ab3a-bf5e430f3226" providerId="ADAL" clId="{677CFA9E-3368-487E-9CA3-D8B07723390C}" dt="2020-07-16T07:55:20.896" v="1517" actId="14100"/>
        <pc:sldMkLst>
          <pc:docMk/>
          <pc:sldMk cId="2333593848" sldId="624"/>
        </pc:sldMkLst>
        <pc:spChg chg="mod">
          <ac:chgData name="Dr. Virágh Árpád" userId="a2150120-1865-42c0-ab3a-bf5e430f3226" providerId="ADAL" clId="{677CFA9E-3368-487E-9CA3-D8B07723390C}" dt="2020-07-16T07:52:40.548" v="1501"/>
          <ac:spMkLst>
            <pc:docMk/>
            <pc:sldMk cId="2333593848" sldId="62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7:55:08.116" v="1514" actId="6549"/>
          <ac:spMkLst>
            <pc:docMk/>
            <pc:sldMk cId="2333593848" sldId="624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677CFA9E-3368-487E-9CA3-D8B07723390C}" dt="2020-07-16T07:55:20.896" v="1517" actId="14100"/>
          <ac:picMkLst>
            <pc:docMk/>
            <pc:sldMk cId="2333593848" sldId="624"/>
            <ac:picMk id="5" creationId="{742F2E2D-C171-423A-93EE-C6FA03C283C0}"/>
          </ac:picMkLst>
        </pc:picChg>
      </pc:sldChg>
      <pc:sldChg chg="modSp add mod">
        <pc:chgData name="Dr. Virágh Árpád" userId="a2150120-1865-42c0-ab3a-bf5e430f3226" providerId="ADAL" clId="{677CFA9E-3368-487E-9CA3-D8B07723390C}" dt="2020-07-20T08:54:24.515" v="2658" actId="207"/>
        <pc:sldMkLst>
          <pc:docMk/>
          <pc:sldMk cId="542685803" sldId="625"/>
        </pc:sldMkLst>
        <pc:spChg chg="mod">
          <ac:chgData name="Dr. Virágh Árpád" userId="a2150120-1865-42c0-ab3a-bf5e430f3226" providerId="ADAL" clId="{677CFA9E-3368-487E-9CA3-D8B07723390C}" dt="2020-07-16T07:56:54.961" v="1531" actId="255"/>
          <ac:spMkLst>
            <pc:docMk/>
            <pc:sldMk cId="542685803" sldId="62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0T08:54:24.515" v="2658" actId="207"/>
          <ac:spMkLst>
            <pc:docMk/>
            <pc:sldMk cId="542685803" sldId="625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20T08:54:34.689" v="2659" actId="207"/>
        <pc:sldMkLst>
          <pc:docMk/>
          <pc:sldMk cId="3725416499" sldId="626"/>
        </pc:sldMkLst>
        <pc:spChg chg="mod">
          <ac:chgData name="Dr. Virágh Árpád" userId="a2150120-1865-42c0-ab3a-bf5e430f3226" providerId="ADAL" clId="{677CFA9E-3368-487E-9CA3-D8B07723390C}" dt="2020-07-16T08:04:58.088" v="1607" actId="20577"/>
          <ac:spMkLst>
            <pc:docMk/>
            <pc:sldMk cId="3725416499" sldId="62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0T08:54:34.689" v="2659" actId="207"/>
          <ac:spMkLst>
            <pc:docMk/>
            <pc:sldMk cId="3725416499" sldId="626"/>
            <ac:spMk id="3" creationId="{8281441D-41EF-429C-A5B4-4713131B62F6}"/>
          </ac:spMkLst>
        </pc:spChg>
      </pc:sldChg>
      <pc:sldChg chg="addSp modSp add mod">
        <pc:chgData name="Dr. Virágh Árpád" userId="a2150120-1865-42c0-ab3a-bf5e430f3226" providerId="ADAL" clId="{677CFA9E-3368-487E-9CA3-D8B07723390C}" dt="2020-07-16T08:08:45.710" v="1619" actId="1076"/>
        <pc:sldMkLst>
          <pc:docMk/>
          <pc:sldMk cId="4134755297" sldId="627"/>
        </pc:sldMkLst>
        <pc:spChg chg="mod">
          <ac:chgData name="Dr. Virágh Árpád" userId="a2150120-1865-42c0-ab3a-bf5e430f3226" providerId="ADAL" clId="{677CFA9E-3368-487E-9CA3-D8B07723390C}" dt="2020-07-16T08:05:53.458" v="1614"/>
          <ac:spMkLst>
            <pc:docMk/>
            <pc:sldMk cId="4134755297" sldId="62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8:06:20.461" v="1617" actId="20577"/>
          <ac:spMkLst>
            <pc:docMk/>
            <pc:sldMk cId="4134755297" sldId="627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677CFA9E-3368-487E-9CA3-D8B07723390C}" dt="2020-07-16T08:08:45.710" v="1619" actId="1076"/>
          <ac:picMkLst>
            <pc:docMk/>
            <pc:sldMk cId="4134755297" sldId="627"/>
            <ac:picMk id="5" creationId="{74DF3739-F70A-457E-9724-60FCD5D7AD20}"/>
          </ac:picMkLst>
        </pc:picChg>
      </pc:sldChg>
      <pc:sldChg chg="modSp add mod">
        <pc:chgData name="Dr. Virágh Árpád" userId="a2150120-1865-42c0-ab3a-bf5e430f3226" providerId="ADAL" clId="{677CFA9E-3368-487E-9CA3-D8B07723390C}" dt="2020-07-16T08:09:36.986" v="1625"/>
        <pc:sldMkLst>
          <pc:docMk/>
          <pc:sldMk cId="4215534586" sldId="628"/>
        </pc:sldMkLst>
        <pc:spChg chg="mod">
          <ac:chgData name="Dr. Virágh Árpád" userId="a2150120-1865-42c0-ab3a-bf5e430f3226" providerId="ADAL" clId="{677CFA9E-3368-487E-9CA3-D8B07723390C}" dt="2020-07-16T08:09:16.375" v="1623" actId="20577"/>
          <ac:spMkLst>
            <pc:docMk/>
            <pc:sldMk cId="4215534586" sldId="62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8:09:36.986" v="1625"/>
          <ac:spMkLst>
            <pc:docMk/>
            <pc:sldMk cId="4215534586" sldId="62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08:17:45.816" v="1676" actId="113"/>
        <pc:sldMkLst>
          <pc:docMk/>
          <pc:sldMk cId="1683548048" sldId="629"/>
        </pc:sldMkLst>
        <pc:spChg chg="mod">
          <ac:chgData name="Dr. Virágh Árpád" userId="a2150120-1865-42c0-ab3a-bf5e430f3226" providerId="ADAL" clId="{677CFA9E-3368-487E-9CA3-D8B07723390C}" dt="2020-07-16T08:16:51.980" v="1669"/>
          <ac:spMkLst>
            <pc:docMk/>
            <pc:sldMk cId="1683548048" sldId="62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8:17:45.816" v="1676" actId="113"/>
          <ac:spMkLst>
            <pc:docMk/>
            <pc:sldMk cId="1683548048" sldId="629"/>
            <ac:spMk id="3" creationId="{8281441D-41EF-429C-A5B4-4713131B62F6}"/>
          </ac:spMkLst>
        </pc:spChg>
      </pc:sldChg>
      <pc:sldChg chg="addSp modSp add mod modAnim">
        <pc:chgData name="Dr. Virágh Árpád" userId="a2150120-1865-42c0-ab3a-bf5e430f3226" providerId="ADAL" clId="{677CFA9E-3368-487E-9CA3-D8B07723390C}" dt="2020-07-16T08:13:54.617" v="1641" actId="1076"/>
        <pc:sldMkLst>
          <pc:docMk/>
          <pc:sldMk cId="525826865" sldId="630"/>
        </pc:sldMkLst>
        <pc:spChg chg="mod">
          <ac:chgData name="Dr. Virágh Árpád" userId="a2150120-1865-42c0-ab3a-bf5e430f3226" providerId="ADAL" clId="{677CFA9E-3368-487E-9CA3-D8B07723390C}" dt="2020-07-16T08:12:51.715" v="1627"/>
          <ac:spMkLst>
            <pc:docMk/>
            <pc:sldMk cId="525826865" sldId="63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8:13:41.996" v="1636" actId="20577"/>
          <ac:spMkLst>
            <pc:docMk/>
            <pc:sldMk cId="525826865" sldId="630"/>
            <ac:spMk id="3" creationId="{8281441D-41EF-429C-A5B4-4713131B62F6}"/>
          </ac:spMkLst>
        </pc:spChg>
        <pc:graphicFrameChg chg="add mod">
          <ac:chgData name="Dr. Virágh Árpád" userId="a2150120-1865-42c0-ab3a-bf5e430f3226" providerId="ADAL" clId="{677CFA9E-3368-487E-9CA3-D8B07723390C}" dt="2020-07-16T08:13:54.617" v="1641" actId="1076"/>
          <ac:graphicFrameMkLst>
            <pc:docMk/>
            <pc:sldMk cId="525826865" sldId="630"/>
            <ac:graphicFrameMk id="4" creationId="{B42382A8-683B-4460-99B2-57CEE350CB3C}"/>
          </ac:graphicFrameMkLst>
        </pc:graphicFrameChg>
      </pc:sldChg>
      <pc:sldChg chg="modSp add mod">
        <pc:chgData name="Dr. Virágh Árpád" userId="a2150120-1865-42c0-ab3a-bf5e430f3226" providerId="ADAL" clId="{677CFA9E-3368-487E-9CA3-D8B07723390C}" dt="2020-07-16T08:15:26.531" v="1659" actId="12"/>
        <pc:sldMkLst>
          <pc:docMk/>
          <pc:sldMk cId="1478779363" sldId="631"/>
        </pc:sldMkLst>
        <pc:spChg chg="mod">
          <ac:chgData name="Dr. Virágh Árpád" userId="a2150120-1865-42c0-ab3a-bf5e430f3226" providerId="ADAL" clId="{677CFA9E-3368-487E-9CA3-D8B07723390C}" dt="2020-07-16T08:14:40.589" v="1652" actId="20577"/>
          <ac:spMkLst>
            <pc:docMk/>
            <pc:sldMk cId="1478779363" sldId="63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8:15:26.531" v="1659" actId="12"/>
          <ac:spMkLst>
            <pc:docMk/>
            <pc:sldMk cId="1478779363" sldId="63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08:16:34.573" v="1667" actId="207"/>
        <pc:sldMkLst>
          <pc:docMk/>
          <pc:sldMk cId="3952957922" sldId="632"/>
        </pc:sldMkLst>
        <pc:spChg chg="mod">
          <ac:chgData name="Dr. Virágh Árpád" userId="a2150120-1865-42c0-ab3a-bf5e430f3226" providerId="ADAL" clId="{677CFA9E-3368-487E-9CA3-D8B07723390C}" dt="2020-07-16T08:15:55.925" v="1661"/>
          <ac:spMkLst>
            <pc:docMk/>
            <pc:sldMk cId="3952957922" sldId="63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8:16:34.573" v="1667" actId="207"/>
          <ac:spMkLst>
            <pc:docMk/>
            <pc:sldMk cId="3952957922" sldId="63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08:21:52.441" v="1751" actId="207"/>
        <pc:sldMkLst>
          <pc:docMk/>
          <pc:sldMk cId="3819293569" sldId="633"/>
        </pc:sldMkLst>
        <pc:spChg chg="mod">
          <ac:chgData name="Dr. Virágh Árpád" userId="a2150120-1865-42c0-ab3a-bf5e430f3226" providerId="ADAL" clId="{677CFA9E-3368-487E-9CA3-D8B07723390C}" dt="2020-07-16T08:19:08.438" v="1682"/>
          <ac:spMkLst>
            <pc:docMk/>
            <pc:sldMk cId="3819293569" sldId="63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8:21:52.441" v="1751" actId="207"/>
          <ac:spMkLst>
            <pc:docMk/>
            <pc:sldMk cId="3819293569" sldId="63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08:23:21.411" v="1765" actId="207"/>
        <pc:sldMkLst>
          <pc:docMk/>
          <pc:sldMk cId="3807525981" sldId="634"/>
        </pc:sldMkLst>
        <pc:spChg chg="mod">
          <ac:chgData name="Dr. Virágh Árpád" userId="a2150120-1865-42c0-ab3a-bf5e430f3226" providerId="ADAL" clId="{677CFA9E-3368-487E-9CA3-D8B07723390C}" dt="2020-07-16T08:22:22.042" v="1756" actId="20577"/>
          <ac:spMkLst>
            <pc:docMk/>
            <pc:sldMk cId="3807525981" sldId="63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8:23:21.411" v="1765" actId="207"/>
          <ac:spMkLst>
            <pc:docMk/>
            <pc:sldMk cId="3807525981" sldId="634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08:24:43.546" v="1779" actId="207"/>
        <pc:sldMkLst>
          <pc:docMk/>
          <pc:sldMk cId="503744525" sldId="635"/>
        </pc:sldMkLst>
        <pc:spChg chg="mod">
          <ac:chgData name="Dr. Virágh Árpád" userId="a2150120-1865-42c0-ab3a-bf5e430f3226" providerId="ADAL" clId="{677CFA9E-3368-487E-9CA3-D8B07723390C}" dt="2020-07-16T08:23:59.181" v="1771" actId="255"/>
          <ac:spMkLst>
            <pc:docMk/>
            <pc:sldMk cId="503744525" sldId="63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8:24:43.546" v="1779" actId="207"/>
          <ac:spMkLst>
            <pc:docMk/>
            <pc:sldMk cId="503744525" sldId="635"/>
            <ac:spMk id="3" creationId="{8281441D-41EF-429C-A5B4-4713131B62F6}"/>
          </ac:spMkLst>
        </pc:spChg>
      </pc:sldChg>
      <pc:sldChg chg="modSp add mod ord">
        <pc:chgData name="Dr. Virágh Árpád" userId="a2150120-1865-42c0-ab3a-bf5e430f3226" providerId="ADAL" clId="{677CFA9E-3368-487E-9CA3-D8B07723390C}" dt="2020-07-16T08:52:02.477" v="1851" actId="255"/>
        <pc:sldMkLst>
          <pc:docMk/>
          <pc:sldMk cId="2872503334" sldId="636"/>
        </pc:sldMkLst>
        <pc:spChg chg="mod">
          <ac:chgData name="Dr. Virágh Árpád" userId="a2150120-1865-42c0-ab3a-bf5e430f3226" providerId="ADAL" clId="{677CFA9E-3368-487E-9CA3-D8B07723390C}" dt="2020-07-16T08:50:33.754" v="1840"/>
          <ac:spMkLst>
            <pc:docMk/>
            <pc:sldMk cId="2872503334" sldId="63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8:52:02.477" v="1851" actId="255"/>
          <ac:spMkLst>
            <pc:docMk/>
            <pc:sldMk cId="2872503334" sldId="636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08:53:00.359" v="1857" actId="207"/>
        <pc:sldMkLst>
          <pc:docMk/>
          <pc:sldMk cId="4259439835" sldId="637"/>
        </pc:sldMkLst>
        <pc:spChg chg="mod">
          <ac:chgData name="Dr. Virágh Árpád" userId="a2150120-1865-42c0-ab3a-bf5e430f3226" providerId="ADAL" clId="{677CFA9E-3368-487E-9CA3-D8B07723390C}" dt="2020-07-16T08:52:35.811" v="1853"/>
          <ac:spMkLst>
            <pc:docMk/>
            <pc:sldMk cId="4259439835" sldId="63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8:53:00.359" v="1857" actId="207"/>
          <ac:spMkLst>
            <pc:docMk/>
            <pc:sldMk cId="4259439835" sldId="63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27T08:58:35.539" v="2687" actId="207"/>
        <pc:sldMkLst>
          <pc:docMk/>
          <pc:sldMk cId="1836781691" sldId="638"/>
        </pc:sldMkLst>
        <pc:spChg chg="mod">
          <ac:chgData name="Dr. Virágh Árpád" userId="a2150120-1865-42c0-ab3a-bf5e430f3226" providerId="ADAL" clId="{677CFA9E-3368-487E-9CA3-D8B07723390C}" dt="2020-07-16T08:53:36.773" v="1865" actId="6549"/>
          <ac:spMkLst>
            <pc:docMk/>
            <pc:sldMk cId="1836781691" sldId="63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7T08:58:35.539" v="2687" actId="207"/>
          <ac:spMkLst>
            <pc:docMk/>
            <pc:sldMk cId="1836781691" sldId="63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08:56:51.845" v="1900" actId="12"/>
        <pc:sldMkLst>
          <pc:docMk/>
          <pc:sldMk cId="3579804423" sldId="639"/>
        </pc:sldMkLst>
        <pc:spChg chg="mod">
          <ac:chgData name="Dr. Virágh Árpád" userId="a2150120-1865-42c0-ab3a-bf5e430f3226" providerId="ADAL" clId="{677CFA9E-3368-487E-9CA3-D8B07723390C}" dt="2020-07-16T08:55:57.597" v="1890"/>
          <ac:spMkLst>
            <pc:docMk/>
            <pc:sldMk cId="3579804423" sldId="63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8:56:51.845" v="1900" actId="12"/>
          <ac:spMkLst>
            <pc:docMk/>
            <pc:sldMk cId="3579804423" sldId="63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09:00:41.612" v="1928" actId="207"/>
        <pc:sldMkLst>
          <pc:docMk/>
          <pc:sldMk cId="707945686" sldId="640"/>
        </pc:sldMkLst>
        <pc:spChg chg="mod">
          <ac:chgData name="Dr. Virágh Árpád" userId="a2150120-1865-42c0-ab3a-bf5e430f3226" providerId="ADAL" clId="{677CFA9E-3368-487E-9CA3-D8B07723390C}" dt="2020-07-16T08:58:36.059" v="1907"/>
          <ac:spMkLst>
            <pc:docMk/>
            <pc:sldMk cId="707945686" sldId="64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9:00:41.612" v="1928" actId="207"/>
          <ac:spMkLst>
            <pc:docMk/>
            <pc:sldMk cId="707945686" sldId="64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09:02:13.331" v="1944" actId="113"/>
        <pc:sldMkLst>
          <pc:docMk/>
          <pc:sldMk cId="118045501" sldId="641"/>
        </pc:sldMkLst>
        <pc:spChg chg="mod">
          <ac:chgData name="Dr. Virágh Árpád" userId="a2150120-1865-42c0-ab3a-bf5e430f3226" providerId="ADAL" clId="{677CFA9E-3368-487E-9CA3-D8B07723390C}" dt="2020-07-16T09:01:00.557" v="1930"/>
          <ac:spMkLst>
            <pc:docMk/>
            <pc:sldMk cId="118045501" sldId="64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9:02:13.331" v="1944" actId="113"/>
          <ac:spMkLst>
            <pc:docMk/>
            <pc:sldMk cId="118045501" sldId="64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09:03:01.086" v="1951" actId="207"/>
        <pc:sldMkLst>
          <pc:docMk/>
          <pc:sldMk cId="2430585531" sldId="642"/>
        </pc:sldMkLst>
        <pc:spChg chg="mod">
          <ac:chgData name="Dr. Virágh Árpád" userId="a2150120-1865-42c0-ab3a-bf5e430f3226" providerId="ADAL" clId="{677CFA9E-3368-487E-9CA3-D8B07723390C}" dt="2020-07-16T09:02:31.158" v="1946"/>
          <ac:spMkLst>
            <pc:docMk/>
            <pc:sldMk cId="2430585531" sldId="64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9:03:01.086" v="1951" actId="207"/>
          <ac:spMkLst>
            <pc:docMk/>
            <pc:sldMk cId="2430585531" sldId="642"/>
            <ac:spMk id="3" creationId="{8281441D-41EF-429C-A5B4-4713131B62F6}"/>
          </ac:spMkLst>
        </pc:spChg>
      </pc:sldChg>
      <pc:sldChg chg="addSp modSp add mod">
        <pc:chgData name="Dr. Virágh Árpád" userId="a2150120-1865-42c0-ab3a-bf5e430f3226" providerId="ADAL" clId="{677CFA9E-3368-487E-9CA3-D8B07723390C}" dt="2020-07-16T09:05:36.635" v="1968" actId="1076"/>
        <pc:sldMkLst>
          <pc:docMk/>
          <pc:sldMk cId="3021675672" sldId="643"/>
        </pc:sldMkLst>
        <pc:spChg chg="mod">
          <ac:chgData name="Dr. Virágh Árpád" userId="a2150120-1865-42c0-ab3a-bf5e430f3226" providerId="ADAL" clId="{677CFA9E-3368-487E-9CA3-D8B07723390C}" dt="2020-07-16T09:03:49.573" v="1955" actId="27636"/>
          <ac:spMkLst>
            <pc:docMk/>
            <pc:sldMk cId="3021675672" sldId="64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9:05:33.161" v="1967" actId="20577"/>
          <ac:spMkLst>
            <pc:docMk/>
            <pc:sldMk cId="3021675672" sldId="643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677CFA9E-3368-487E-9CA3-D8B07723390C}" dt="2020-07-16T09:05:36.635" v="1968" actId="1076"/>
          <ac:picMkLst>
            <pc:docMk/>
            <pc:sldMk cId="3021675672" sldId="643"/>
            <ac:picMk id="5" creationId="{CE69D8EE-F807-4759-8EF2-88674C82C16B}"/>
          </ac:picMkLst>
        </pc:picChg>
      </pc:sldChg>
      <pc:sldChg chg="modSp add mod">
        <pc:chgData name="Dr. Virágh Árpád" userId="a2150120-1865-42c0-ab3a-bf5e430f3226" providerId="ADAL" clId="{677CFA9E-3368-487E-9CA3-D8B07723390C}" dt="2020-07-16T09:05:05.222" v="1965" actId="113"/>
        <pc:sldMkLst>
          <pc:docMk/>
          <pc:sldMk cId="2157108534" sldId="644"/>
        </pc:sldMkLst>
        <pc:spChg chg="mod">
          <ac:chgData name="Dr. Virágh Árpád" userId="a2150120-1865-42c0-ab3a-bf5e430f3226" providerId="ADAL" clId="{677CFA9E-3368-487E-9CA3-D8B07723390C}" dt="2020-07-16T09:04:32.044" v="1960"/>
          <ac:spMkLst>
            <pc:docMk/>
            <pc:sldMk cId="2157108534" sldId="64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9:05:05.222" v="1965" actId="113"/>
          <ac:spMkLst>
            <pc:docMk/>
            <pc:sldMk cId="2157108534" sldId="644"/>
            <ac:spMk id="3" creationId="{8281441D-41EF-429C-A5B4-4713131B62F6}"/>
          </ac:spMkLst>
        </pc:spChg>
      </pc:sldChg>
      <pc:sldChg chg="addSp modSp add mod">
        <pc:chgData name="Dr. Virágh Árpád" userId="a2150120-1865-42c0-ab3a-bf5e430f3226" providerId="ADAL" clId="{677CFA9E-3368-487E-9CA3-D8B07723390C}" dt="2020-07-16T09:06:32.706" v="1974" actId="1076"/>
        <pc:sldMkLst>
          <pc:docMk/>
          <pc:sldMk cId="4079515836" sldId="645"/>
        </pc:sldMkLst>
        <pc:spChg chg="mod">
          <ac:chgData name="Dr. Virágh Árpád" userId="a2150120-1865-42c0-ab3a-bf5e430f3226" providerId="ADAL" clId="{677CFA9E-3368-487E-9CA3-D8B07723390C}" dt="2020-07-16T09:06:00.359" v="1970"/>
          <ac:spMkLst>
            <pc:docMk/>
            <pc:sldMk cId="4079515836" sldId="64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9:06:16.695" v="1972"/>
          <ac:spMkLst>
            <pc:docMk/>
            <pc:sldMk cId="4079515836" sldId="645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677CFA9E-3368-487E-9CA3-D8B07723390C}" dt="2020-07-16T09:06:32.706" v="1974" actId="1076"/>
          <ac:picMkLst>
            <pc:docMk/>
            <pc:sldMk cId="4079515836" sldId="645"/>
            <ac:picMk id="5" creationId="{355572EC-BEB1-4559-A463-9EBF656D2614}"/>
          </ac:picMkLst>
        </pc:picChg>
      </pc:sldChg>
      <pc:sldChg chg="modSp add mod">
        <pc:chgData name="Dr. Virágh Árpád" userId="a2150120-1865-42c0-ab3a-bf5e430f3226" providerId="ADAL" clId="{677CFA9E-3368-487E-9CA3-D8B07723390C}" dt="2020-07-16T09:07:40.518" v="1986" actId="12"/>
        <pc:sldMkLst>
          <pc:docMk/>
          <pc:sldMk cId="2560078863" sldId="646"/>
        </pc:sldMkLst>
        <pc:spChg chg="mod">
          <ac:chgData name="Dr. Virágh Árpád" userId="a2150120-1865-42c0-ab3a-bf5e430f3226" providerId="ADAL" clId="{677CFA9E-3368-487E-9CA3-D8B07723390C}" dt="2020-07-16T09:07:04.771" v="1982" actId="20577"/>
          <ac:spMkLst>
            <pc:docMk/>
            <pc:sldMk cId="2560078863" sldId="64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09:07:40.518" v="1986" actId="12"/>
          <ac:spMkLst>
            <pc:docMk/>
            <pc:sldMk cId="2560078863" sldId="646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0:25:05.930" v="1999" actId="20577"/>
        <pc:sldMkLst>
          <pc:docMk/>
          <pc:sldMk cId="1157243516" sldId="647"/>
        </pc:sldMkLst>
        <pc:spChg chg="mod">
          <ac:chgData name="Dr. Virágh Árpád" userId="a2150120-1865-42c0-ab3a-bf5e430f3226" providerId="ADAL" clId="{677CFA9E-3368-487E-9CA3-D8B07723390C}" dt="2020-07-16T10:24:56.447" v="1996" actId="27636"/>
          <ac:spMkLst>
            <pc:docMk/>
            <pc:sldMk cId="1157243516" sldId="64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0:25:05.930" v="1999" actId="20577"/>
          <ac:spMkLst>
            <pc:docMk/>
            <pc:sldMk cId="1157243516" sldId="64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20T09:48:18.445" v="2684" actId="207"/>
        <pc:sldMkLst>
          <pc:docMk/>
          <pc:sldMk cId="2316443353" sldId="648"/>
        </pc:sldMkLst>
        <pc:spChg chg="mod">
          <ac:chgData name="Dr. Virágh Árpád" userId="a2150120-1865-42c0-ab3a-bf5e430f3226" providerId="ADAL" clId="{677CFA9E-3368-487E-9CA3-D8B07723390C}" dt="2020-07-16T10:25:56.488" v="2003" actId="20577"/>
          <ac:spMkLst>
            <pc:docMk/>
            <pc:sldMk cId="2316443353" sldId="64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0T09:48:18.445" v="2684" actId="207"/>
          <ac:spMkLst>
            <pc:docMk/>
            <pc:sldMk cId="2316443353" sldId="64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0:30:18.085" v="2063" actId="207"/>
        <pc:sldMkLst>
          <pc:docMk/>
          <pc:sldMk cId="1378978508" sldId="649"/>
        </pc:sldMkLst>
        <pc:spChg chg="mod">
          <ac:chgData name="Dr. Virágh Árpád" userId="a2150120-1865-42c0-ab3a-bf5e430f3226" providerId="ADAL" clId="{677CFA9E-3368-487E-9CA3-D8B07723390C}" dt="2020-07-16T10:29:22.143" v="2052" actId="20577"/>
          <ac:spMkLst>
            <pc:docMk/>
            <pc:sldMk cId="1378978508" sldId="64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0:30:18.085" v="2063" actId="207"/>
          <ac:spMkLst>
            <pc:docMk/>
            <pc:sldMk cId="1378978508" sldId="649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6T10:29:03.930" v="2041" actId="47"/>
        <pc:sldMkLst>
          <pc:docMk/>
          <pc:sldMk cId="2207224695" sldId="650"/>
        </pc:sldMkLst>
      </pc:sldChg>
      <pc:sldChg chg="add del">
        <pc:chgData name="Dr. Virágh Árpád" userId="a2150120-1865-42c0-ab3a-bf5e430f3226" providerId="ADAL" clId="{677CFA9E-3368-487E-9CA3-D8B07723390C}" dt="2020-07-16T10:29:03.930" v="2041" actId="47"/>
        <pc:sldMkLst>
          <pc:docMk/>
          <pc:sldMk cId="3619406912" sldId="651"/>
        </pc:sldMkLst>
      </pc:sldChg>
      <pc:sldChg chg="add del">
        <pc:chgData name="Dr. Virágh Árpád" userId="a2150120-1865-42c0-ab3a-bf5e430f3226" providerId="ADAL" clId="{677CFA9E-3368-487E-9CA3-D8B07723390C}" dt="2020-07-16T10:29:03.930" v="2041" actId="47"/>
        <pc:sldMkLst>
          <pc:docMk/>
          <pc:sldMk cId="446685271" sldId="652"/>
        </pc:sldMkLst>
      </pc:sldChg>
      <pc:sldChg chg="add del">
        <pc:chgData name="Dr. Virágh Árpád" userId="a2150120-1865-42c0-ab3a-bf5e430f3226" providerId="ADAL" clId="{677CFA9E-3368-487E-9CA3-D8B07723390C}" dt="2020-07-16T10:29:03.930" v="2041" actId="47"/>
        <pc:sldMkLst>
          <pc:docMk/>
          <pc:sldMk cId="2024793661" sldId="653"/>
        </pc:sldMkLst>
      </pc:sldChg>
      <pc:sldChg chg="modSp add mod">
        <pc:chgData name="Dr. Virágh Árpád" userId="a2150120-1865-42c0-ab3a-bf5e430f3226" providerId="ADAL" clId="{677CFA9E-3368-487E-9CA3-D8B07723390C}" dt="2020-07-16T08:57:48.460" v="1905" actId="11"/>
        <pc:sldMkLst>
          <pc:docMk/>
          <pc:sldMk cId="4273906833" sldId="654"/>
        </pc:sldMkLst>
        <pc:spChg chg="mod">
          <ac:chgData name="Dr. Virágh Árpád" userId="a2150120-1865-42c0-ab3a-bf5e430f3226" providerId="ADAL" clId="{677CFA9E-3368-487E-9CA3-D8B07723390C}" dt="2020-07-16T08:57:48.460" v="1905" actId="11"/>
          <ac:spMkLst>
            <pc:docMk/>
            <pc:sldMk cId="4273906833" sldId="654"/>
            <ac:spMk id="3" creationId="{8281441D-41EF-429C-A5B4-4713131B62F6}"/>
          </ac:spMkLst>
        </pc:spChg>
      </pc:sldChg>
      <pc:sldChg chg="modSp add del">
        <pc:chgData name="Dr. Virágh Árpád" userId="a2150120-1865-42c0-ab3a-bf5e430f3226" providerId="ADAL" clId="{677CFA9E-3368-487E-9CA3-D8B07723390C}" dt="2020-07-16T10:30:30.021" v="2064" actId="47"/>
        <pc:sldMkLst>
          <pc:docMk/>
          <pc:sldMk cId="1583796528" sldId="655"/>
        </pc:sldMkLst>
        <pc:spChg chg="mod">
          <ac:chgData name="Dr. Virágh Árpád" userId="a2150120-1865-42c0-ab3a-bf5e430f3226" providerId="ADAL" clId="{677CFA9E-3368-487E-9CA3-D8B07723390C}" dt="2020-07-16T10:29:42.856" v="2053" actId="207"/>
          <ac:spMkLst>
            <pc:docMk/>
            <pc:sldMk cId="1583796528" sldId="655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6T10:30:58.387" v="2076" actId="47"/>
        <pc:sldMkLst>
          <pc:docMk/>
          <pc:sldMk cId="3452567619" sldId="655"/>
        </pc:sldMkLst>
      </pc:sldChg>
      <pc:sldChg chg="add del">
        <pc:chgData name="Dr. Virágh Árpád" userId="a2150120-1865-42c0-ab3a-bf5e430f3226" providerId="ADAL" clId="{677CFA9E-3368-487E-9CA3-D8B07723390C}" dt="2020-07-16T10:29:57.073" v="2062" actId="47"/>
        <pc:sldMkLst>
          <pc:docMk/>
          <pc:sldMk cId="1802534047" sldId="656"/>
        </pc:sldMkLst>
      </pc:sldChg>
      <pc:sldChg chg="add del">
        <pc:chgData name="Dr. Virágh Árpád" userId="a2150120-1865-42c0-ab3a-bf5e430f3226" providerId="ADAL" clId="{677CFA9E-3368-487E-9CA3-D8B07723390C}" dt="2020-07-16T12:48:00.304" v="2629" actId="47"/>
        <pc:sldMkLst>
          <pc:docMk/>
          <pc:sldMk cId="4079113112" sldId="656"/>
        </pc:sldMkLst>
      </pc:sldChg>
      <pc:sldChg chg="modSp add mod">
        <pc:chgData name="Dr. Virágh Árpád" userId="a2150120-1865-42c0-ab3a-bf5e430f3226" providerId="ADAL" clId="{677CFA9E-3368-487E-9CA3-D8B07723390C}" dt="2020-07-16T10:32:07.843" v="2087"/>
        <pc:sldMkLst>
          <pc:docMk/>
          <pc:sldMk cId="1493378467" sldId="657"/>
        </pc:sldMkLst>
        <pc:spChg chg="mod">
          <ac:chgData name="Dr. Virágh Árpád" userId="a2150120-1865-42c0-ab3a-bf5e430f3226" providerId="ADAL" clId="{677CFA9E-3368-487E-9CA3-D8B07723390C}" dt="2020-07-16T10:31:50.308" v="2085" actId="207"/>
          <ac:spMkLst>
            <pc:docMk/>
            <pc:sldMk cId="1493378467" sldId="65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0:32:07.843" v="2087"/>
          <ac:spMkLst>
            <pc:docMk/>
            <pc:sldMk cId="1493378467" sldId="657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6T10:29:57.073" v="2062" actId="47"/>
        <pc:sldMkLst>
          <pc:docMk/>
          <pc:sldMk cId="2523639275" sldId="657"/>
        </pc:sldMkLst>
      </pc:sldChg>
      <pc:sldChg chg="add del">
        <pc:chgData name="Dr. Virágh Árpád" userId="a2150120-1865-42c0-ab3a-bf5e430f3226" providerId="ADAL" clId="{677CFA9E-3368-487E-9CA3-D8B07723390C}" dt="2020-07-16T10:29:57.073" v="2062" actId="47"/>
        <pc:sldMkLst>
          <pc:docMk/>
          <pc:sldMk cId="750584186" sldId="658"/>
        </pc:sldMkLst>
      </pc:sldChg>
      <pc:sldChg chg="addSp modSp add mod">
        <pc:chgData name="Dr. Virágh Árpád" userId="a2150120-1865-42c0-ab3a-bf5e430f3226" providerId="ADAL" clId="{677CFA9E-3368-487E-9CA3-D8B07723390C}" dt="2020-07-16T10:37:08.094" v="2110" actId="1076"/>
        <pc:sldMkLst>
          <pc:docMk/>
          <pc:sldMk cId="1789665026" sldId="658"/>
        </pc:sldMkLst>
        <pc:spChg chg="mod">
          <ac:chgData name="Dr. Virágh Árpád" userId="a2150120-1865-42c0-ab3a-bf5e430f3226" providerId="ADAL" clId="{677CFA9E-3368-487E-9CA3-D8B07723390C}" dt="2020-07-16T10:36:43.976" v="2105" actId="20577"/>
          <ac:spMkLst>
            <pc:docMk/>
            <pc:sldMk cId="1789665026" sldId="658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677CFA9E-3368-487E-9CA3-D8B07723390C}" dt="2020-07-16T10:37:08.094" v="2110" actId="1076"/>
          <ac:picMkLst>
            <pc:docMk/>
            <pc:sldMk cId="1789665026" sldId="658"/>
            <ac:picMk id="4" creationId="{9EECA97B-B28D-4C92-A029-570B4C917E8A}"/>
          </ac:picMkLst>
        </pc:picChg>
        <pc:picChg chg="add mod">
          <ac:chgData name="Dr. Virágh Árpád" userId="a2150120-1865-42c0-ab3a-bf5e430f3226" providerId="ADAL" clId="{677CFA9E-3368-487E-9CA3-D8B07723390C}" dt="2020-07-16T10:37:06.198" v="2109" actId="1076"/>
          <ac:picMkLst>
            <pc:docMk/>
            <pc:sldMk cId="1789665026" sldId="658"/>
            <ac:picMk id="5" creationId="{F583F3BA-E51E-4533-A062-632DB56BB878}"/>
          </ac:picMkLst>
        </pc:picChg>
      </pc:sldChg>
      <pc:sldChg chg="add del">
        <pc:chgData name="Dr. Virágh Árpád" userId="a2150120-1865-42c0-ab3a-bf5e430f3226" providerId="ADAL" clId="{677CFA9E-3368-487E-9CA3-D8B07723390C}" dt="2020-07-16T10:29:57.073" v="2062" actId="47"/>
        <pc:sldMkLst>
          <pc:docMk/>
          <pc:sldMk cId="1397948085" sldId="659"/>
        </pc:sldMkLst>
      </pc:sldChg>
      <pc:sldChg chg="modSp add mod">
        <pc:chgData name="Dr. Virágh Árpád" userId="a2150120-1865-42c0-ab3a-bf5e430f3226" providerId="ADAL" clId="{677CFA9E-3368-487E-9CA3-D8B07723390C}" dt="2020-07-16T10:44:43.730" v="2206" actId="113"/>
        <pc:sldMkLst>
          <pc:docMk/>
          <pc:sldMk cId="3331518296" sldId="659"/>
        </pc:sldMkLst>
        <pc:spChg chg="mod">
          <ac:chgData name="Dr. Virágh Árpád" userId="a2150120-1865-42c0-ab3a-bf5e430f3226" providerId="ADAL" clId="{677CFA9E-3368-487E-9CA3-D8B07723390C}" dt="2020-07-16T10:40:08.988" v="2180" actId="255"/>
          <ac:spMkLst>
            <pc:docMk/>
            <pc:sldMk cId="3331518296" sldId="65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0:44:43.730" v="2206" actId="113"/>
          <ac:spMkLst>
            <pc:docMk/>
            <pc:sldMk cId="3331518296" sldId="659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6T10:29:57.073" v="2062" actId="47"/>
        <pc:sldMkLst>
          <pc:docMk/>
          <pc:sldMk cId="2310530521" sldId="660"/>
        </pc:sldMkLst>
      </pc:sldChg>
      <pc:sldChg chg="modSp add">
        <pc:chgData name="Dr. Virágh Árpád" userId="a2150120-1865-42c0-ab3a-bf5e430f3226" providerId="ADAL" clId="{677CFA9E-3368-487E-9CA3-D8B07723390C}" dt="2020-07-16T10:45:36.385" v="2211"/>
        <pc:sldMkLst>
          <pc:docMk/>
          <pc:sldMk cId="3801207764" sldId="660"/>
        </pc:sldMkLst>
        <pc:spChg chg="mod">
          <ac:chgData name="Dr. Virágh Árpád" userId="a2150120-1865-42c0-ab3a-bf5e430f3226" providerId="ADAL" clId="{677CFA9E-3368-487E-9CA3-D8B07723390C}" dt="2020-07-16T10:45:18.791" v="2209" actId="207"/>
          <ac:spMkLst>
            <pc:docMk/>
            <pc:sldMk cId="3801207764" sldId="66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0:45:36.385" v="2211"/>
          <ac:spMkLst>
            <pc:docMk/>
            <pc:sldMk cId="3801207764" sldId="66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0:46:29.678" v="2218"/>
        <pc:sldMkLst>
          <pc:docMk/>
          <pc:sldMk cId="251941282" sldId="661"/>
        </pc:sldMkLst>
        <pc:spChg chg="mod">
          <ac:chgData name="Dr. Virágh Árpád" userId="a2150120-1865-42c0-ab3a-bf5e430f3226" providerId="ADAL" clId="{677CFA9E-3368-487E-9CA3-D8B07723390C}" dt="2020-07-16T10:46:11.444" v="2216" actId="255"/>
          <ac:spMkLst>
            <pc:docMk/>
            <pc:sldMk cId="251941282" sldId="66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0:46:29.678" v="2218"/>
          <ac:spMkLst>
            <pc:docMk/>
            <pc:sldMk cId="251941282" sldId="661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6T10:29:57.073" v="2062" actId="47"/>
        <pc:sldMkLst>
          <pc:docMk/>
          <pc:sldMk cId="1962233943" sldId="661"/>
        </pc:sldMkLst>
      </pc:sldChg>
      <pc:sldChg chg="add del">
        <pc:chgData name="Dr. Virágh Árpád" userId="a2150120-1865-42c0-ab3a-bf5e430f3226" providerId="ADAL" clId="{677CFA9E-3368-487E-9CA3-D8B07723390C}" dt="2020-07-16T10:29:57.073" v="2062" actId="47"/>
        <pc:sldMkLst>
          <pc:docMk/>
          <pc:sldMk cId="4047546624" sldId="662"/>
        </pc:sldMkLst>
      </pc:sldChg>
      <pc:sldChg chg="modSp add mod">
        <pc:chgData name="Dr. Virágh Árpád" userId="a2150120-1865-42c0-ab3a-bf5e430f3226" providerId="ADAL" clId="{677CFA9E-3368-487E-9CA3-D8B07723390C}" dt="2020-07-16T10:52:02.267" v="2286" actId="207"/>
        <pc:sldMkLst>
          <pc:docMk/>
          <pc:sldMk cId="4142888042" sldId="662"/>
        </pc:sldMkLst>
        <pc:spChg chg="mod">
          <ac:chgData name="Dr. Virágh Árpád" userId="a2150120-1865-42c0-ab3a-bf5e430f3226" providerId="ADAL" clId="{677CFA9E-3368-487E-9CA3-D8B07723390C}" dt="2020-07-16T10:52:02.267" v="2286" actId="207"/>
          <ac:spMkLst>
            <pc:docMk/>
            <pc:sldMk cId="4142888042" sldId="66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0:51:09.901" v="2283" actId="20577"/>
        <pc:sldMkLst>
          <pc:docMk/>
          <pc:sldMk cId="3573192478" sldId="663"/>
        </pc:sldMkLst>
        <pc:spChg chg="mod">
          <ac:chgData name="Dr. Virágh Árpád" userId="a2150120-1865-42c0-ab3a-bf5e430f3226" providerId="ADAL" clId="{677CFA9E-3368-487E-9CA3-D8B07723390C}" dt="2020-07-16T10:50:12.776" v="2262" actId="207"/>
          <ac:spMkLst>
            <pc:docMk/>
            <pc:sldMk cId="3573192478" sldId="66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0:51:09.901" v="2283" actId="20577"/>
          <ac:spMkLst>
            <pc:docMk/>
            <pc:sldMk cId="3573192478" sldId="663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6T10:29:57.073" v="2062" actId="47"/>
        <pc:sldMkLst>
          <pc:docMk/>
          <pc:sldMk cId="3712859595" sldId="663"/>
        </pc:sldMkLst>
      </pc:sldChg>
      <pc:sldChg chg="add del">
        <pc:chgData name="Dr. Virágh Árpád" userId="a2150120-1865-42c0-ab3a-bf5e430f3226" providerId="ADAL" clId="{677CFA9E-3368-487E-9CA3-D8B07723390C}" dt="2020-07-16T10:29:57.073" v="2062" actId="47"/>
        <pc:sldMkLst>
          <pc:docMk/>
          <pc:sldMk cId="1480956118" sldId="664"/>
        </pc:sldMkLst>
      </pc:sldChg>
      <pc:sldChg chg="add del">
        <pc:chgData name="Dr. Virágh Árpád" userId="a2150120-1865-42c0-ab3a-bf5e430f3226" providerId="ADAL" clId="{677CFA9E-3368-487E-9CA3-D8B07723390C}" dt="2020-07-16T10:59:50.234" v="2299" actId="47"/>
        <pc:sldMkLst>
          <pc:docMk/>
          <pc:sldMk cId="3803142427" sldId="664"/>
        </pc:sldMkLst>
      </pc:sldChg>
      <pc:sldChg chg="add del">
        <pc:chgData name="Dr. Virágh Árpád" userId="a2150120-1865-42c0-ab3a-bf5e430f3226" providerId="ADAL" clId="{677CFA9E-3368-487E-9CA3-D8B07723390C}" dt="2020-07-16T10:30:30.021" v="2064" actId="47"/>
        <pc:sldMkLst>
          <pc:docMk/>
          <pc:sldMk cId="3463948436" sldId="665"/>
        </pc:sldMkLst>
      </pc:sldChg>
      <pc:sldChg chg="add del">
        <pc:chgData name="Dr. Virágh Árpád" userId="a2150120-1865-42c0-ab3a-bf5e430f3226" providerId="ADAL" clId="{677CFA9E-3368-487E-9CA3-D8B07723390C}" dt="2020-07-16T10:59:50.234" v="2299" actId="47"/>
        <pc:sldMkLst>
          <pc:docMk/>
          <pc:sldMk cId="3541866943" sldId="665"/>
        </pc:sldMkLst>
      </pc:sldChg>
      <pc:sldChg chg="add del">
        <pc:chgData name="Dr. Virágh Árpád" userId="a2150120-1865-42c0-ab3a-bf5e430f3226" providerId="ADAL" clId="{677CFA9E-3368-487E-9CA3-D8B07723390C}" dt="2020-07-16T10:30:30.021" v="2064" actId="47"/>
        <pc:sldMkLst>
          <pc:docMk/>
          <pc:sldMk cId="1161749187" sldId="666"/>
        </pc:sldMkLst>
      </pc:sldChg>
      <pc:sldChg chg="add del">
        <pc:chgData name="Dr. Virágh Árpád" userId="a2150120-1865-42c0-ab3a-bf5e430f3226" providerId="ADAL" clId="{677CFA9E-3368-487E-9CA3-D8B07723390C}" dt="2020-07-16T11:08:46.863" v="2383" actId="47"/>
        <pc:sldMkLst>
          <pc:docMk/>
          <pc:sldMk cId="4132658620" sldId="666"/>
        </pc:sldMkLst>
      </pc:sldChg>
      <pc:sldChg chg="add del">
        <pc:chgData name="Dr. Virágh Árpád" userId="a2150120-1865-42c0-ab3a-bf5e430f3226" providerId="ADAL" clId="{677CFA9E-3368-487E-9CA3-D8B07723390C}" dt="2020-07-16T10:30:30.021" v="2064" actId="47"/>
        <pc:sldMkLst>
          <pc:docMk/>
          <pc:sldMk cId="167614691" sldId="667"/>
        </pc:sldMkLst>
      </pc:sldChg>
      <pc:sldChg chg="modSp add del mod">
        <pc:chgData name="Dr. Virágh Árpád" userId="a2150120-1865-42c0-ab3a-bf5e430f3226" providerId="ADAL" clId="{677CFA9E-3368-487E-9CA3-D8B07723390C}" dt="2020-07-16T12:39:21.925" v="2536" actId="47"/>
        <pc:sldMkLst>
          <pc:docMk/>
          <pc:sldMk cId="724391835" sldId="667"/>
        </pc:sldMkLst>
        <pc:spChg chg="mod">
          <ac:chgData name="Dr. Virágh Árpád" userId="a2150120-1865-42c0-ab3a-bf5e430f3226" providerId="ADAL" clId="{677CFA9E-3368-487E-9CA3-D8B07723390C}" dt="2020-07-16T12:38:57.869" v="2531" actId="21"/>
          <ac:spMkLst>
            <pc:docMk/>
            <pc:sldMk cId="724391835" sldId="667"/>
            <ac:spMk id="2" creationId="{0D3571C8-D368-441B-B0F4-0E70279EB958}"/>
          </ac:spMkLst>
        </pc:spChg>
        <pc:spChg chg="mod">
          <ac:chgData name="Dr. Virágh Árpád" userId="a2150120-1865-42c0-ab3a-bf5e430f3226" providerId="ADAL" clId="{677CFA9E-3368-487E-9CA3-D8B07723390C}" dt="2020-07-16T12:39:17.851" v="2535" actId="27636"/>
          <ac:spMkLst>
            <pc:docMk/>
            <pc:sldMk cId="724391835" sldId="667"/>
            <ac:spMk id="3" creationId="{90A415F2-3655-422B-94A9-194ED9F3B046}"/>
          </ac:spMkLst>
        </pc:spChg>
      </pc:sldChg>
      <pc:sldChg chg="add del">
        <pc:chgData name="Dr. Virágh Árpád" userId="a2150120-1865-42c0-ab3a-bf5e430f3226" providerId="ADAL" clId="{677CFA9E-3368-487E-9CA3-D8B07723390C}" dt="2020-07-16T10:30:30.021" v="2064" actId="47"/>
        <pc:sldMkLst>
          <pc:docMk/>
          <pc:sldMk cId="3329471263" sldId="668"/>
        </pc:sldMkLst>
      </pc:sldChg>
      <pc:sldChg chg="modSp add del mod">
        <pc:chgData name="Dr. Virágh Árpád" userId="a2150120-1865-42c0-ab3a-bf5e430f3226" providerId="ADAL" clId="{677CFA9E-3368-487E-9CA3-D8B07723390C}" dt="2020-07-16T12:44:08.853" v="2598" actId="47"/>
        <pc:sldMkLst>
          <pc:docMk/>
          <pc:sldMk cId="3887554833" sldId="668"/>
        </pc:sldMkLst>
        <pc:spChg chg="mod">
          <ac:chgData name="Dr. Virágh Árpád" userId="a2150120-1865-42c0-ab3a-bf5e430f3226" providerId="ADAL" clId="{677CFA9E-3368-487E-9CA3-D8B07723390C}" dt="2020-07-16T12:43:19.912" v="2583" actId="21"/>
          <ac:spMkLst>
            <pc:docMk/>
            <pc:sldMk cId="3887554833" sldId="668"/>
            <ac:spMk id="2" creationId="{0D3571C8-D368-441B-B0F4-0E70279EB958}"/>
          </ac:spMkLst>
        </pc:spChg>
        <pc:spChg chg="mod">
          <ac:chgData name="Dr. Virágh Árpád" userId="a2150120-1865-42c0-ab3a-bf5e430f3226" providerId="ADAL" clId="{677CFA9E-3368-487E-9CA3-D8B07723390C}" dt="2020-07-16T12:44:05.306" v="2597" actId="27636"/>
          <ac:spMkLst>
            <pc:docMk/>
            <pc:sldMk cId="3887554833" sldId="668"/>
            <ac:spMk id="3" creationId="{90A415F2-3655-422B-94A9-194ED9F3B046}"/>
          </ac:spMkLst>
        </pc:spChg>
      </pc:sldChg>
      <pc:sldChg chg="add del">
        <pc:chgData name="Dr. Virágh Árpád" userId="a2150120-1865-42c0-ab3a-bf5e430f3226" providerId="ADAL" clId="{677CFA9E-3368-487E-9CA3-D8B07723390C}" dt="2020-07-16T12:48:00.304" v="2629" actId="47"/>
        <pc:sldMkLst>
          <pc:docMk/>
          <pc:sldMk cId="1609813381" sldId="669"/>
        </pc:sldMkLst>
      </pc:sldChg>
      <pc:sldChg chg="add del">
        <pc:chgData name="Dr. Virágh Árpád" userId="a2150120-1865-42c0-ab3a-bf5e430f3226" providerId="ADAL" clId="{677CFA9E-3368-487E-9CA3-D8B07723390C}" dt="2020-07-16T10:30:30.021" v="2064" actId="47"/>
        <pc:sldMkLst>
          <pc:docMk/>
          <pc:sldMk cId="2385252691" sldId="669"/>
        </pc:sldMkLst>
      </pc:sldChg>
      <pc:sldChg chg="add del">
        <pc:chgData name="Dr. Virágh Árpád" userId="a2150120-1865-42c0-ab3a-bf5e430f3226" providerId="ADAL" clId="{677CFA9E-3368-487E-9CA3-D8B07723390C}" dt="2020-07-16T10:30:30.021" v="2064" actId="47"/>
        <pc:sldMkLst>
          <pc:docMk/>
          <pc:sldMk cId="2127575448" sldId="670"/>
        </pc:sldMkLst>
      </pc:sldChg>
      <pc:sldChg chg="modSp add mod">
        <pc:chgData name="Dr. Virágh Árpád" userId="a2150120-1865-42c0-ab3a-bf5e430f3226" providerId="ADAL" clId="{677CFA9E-3368-487E-9CA3-D8B07723390C}" dt="2020-07-16T10:59:11.749" v="2298" actId="20577"/>
        <pc:sldMkLst>
          <pc:docMk/>
          <pc:sldMk cId="2792235785" sldId="670"/>
        </pc:sldMkLst>
        <pc:spChg chg="mod">
          <ac:chgData name="Dr. Virágh Árpád" userId="a2150120-1865-42c0-ab3a-bf5e430f3226" providerId="ADAL" clId="{677CFA9E-3368-487E-9CA3-D8B07723390C}" dt="2020-07-16T10:59:11.749" v="2298" actId="20577"/>
          <ac:spMkLst>
            <pc:docMk/>
            <pc:sldMk cId="2792235785" sldId="670"/>
            <ac:spMk id="2" creationId="{00000000-0000-0000-0000-000000000000}"/>
          </ac:spMkLst>
        </pc:spChg>
      </pc:sldChg>
      <pc:sldChg chg="add del">
        <pc:chgData name="Dr. Virágh Árpád" userId="a2150120-1865-42c0-ab3a-bf5e430f3226" providerId="ADAL" clId="{677CFA9E-3368-487E-9CA3-D8B07723390C}" dt="2020-07-16T10:30:30.021" v="2064" actId="47"/>
        <pc:sldMkLst>
          <pc:docMk/>
          <pc:sldMk cId="2912839101" sldId="671"/>
        </pc:sldMkLst>
      </pc:sldChg>
      <pc:sldChg chg="modSp add mod">
        <pc:chgData name="Dr. Virágh Árpád" userId="a2150120-1865-42c0-ab3a-bf5e430f3226" providerId="ADAL" clId="{677CFA9E-3368-487E-9CA3-D8B07723390C}" dt="2020-07-16T11:02:26.956" v="2321" actId="207"/>
        <pc:sldMkLst>
          <pc:docMk/>
          <pc:sldMk cId="4089484313" sldId="671"/>
        </pc:sldMkLst>
        <pc:spChg chg="mod">
          <ac:chgData name="Dr. Virágh Árpád" userId="a2150120-1865-42c0-ab3a-bf5e430f3226" providerId="ADAL" clId="{677CFA9E-3368-487E-9CA3-D8B07723390C}" dt="2020-07-16T11:00:45.788" v="2308" actId="20577"/>
          <ac:spMkLst>
            <pc:docMk/>
            <pc:sldMk cId="4089484313" sldId="67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1:02:26.956" v="2321" actId="207"/>
          <ac:spMkLst>
            <pc:docMk/>
            <pc:sldMk cId="4089484313" sldId="671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6T10:30:30.021" v="2064" actId="47"/>
        <pc:sldMkLst>
          <pc:docMk/>
          <pc:sldMk cId="3525795959" sldId="672"/>
        </pc:sldMkLst>
      </pc:sldChg>
      <pc:sldChg chg="modSp add mod">
        <pc:chgData name="Dr. Virágh Árpád" userId="a2150120-1865-42c0-ab3a-bf5e430f3226" providerId="ADAL" clId="{677CFA9E-3368-487E-9CA3-D8B07723390C}" dt="2020-07-16T11:03:46.184" v="2337" actId="20577"/>
        <pc:sldMkLst>
          <pc:docMk/>
          <pc:sldMk cId="4018849672" sldId="672"/>
        </pc:sldMkLst>
        <pc:spChg chg="mod">
          <ac:chgData name="Dr. Virágh Árpád" userId="a2150120-1865-42c0-ab3a-bf5e430f3226" providerId="ADAL" clId="{677CFA9E-3368-487E-9CA3-D8B07723390C}" dt="2020-07-16T11:03:06.250" v="2330" actId="6549"/>
          <ac:spMkLst>
            <pc:docMk/>
            <pc:sldMk cId="4018849672" sldId="67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1:03:46.184" v="2337" actId="20577"/>
          <ac:spMkLst>
            <pc:docMk/>
            <pc:sldMk cId="4018849672" sldId="67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1:04:52.907" v="2346" actId="207"/>
        <pc:sldMkLst>
          <pc:docMk/>
          <pc:sldMk cId="1357609228" sldId="673"/>
        </pc:sldMkLst>
        <pc:spChg chg="mod">
          <ac:chgData name="Dr. Virágh Árpád" userId="a2150120-1865-42c0-ab3a-bf5e430f3226" providerId="ADAL" clId="{677CFA9E-3368-487E-9CA3-D8B07723390C}" dt="2020-07-16T11:04:18.254" v="2341" actId="20577"/>
          <ac:spMkLst>
            <pc:docMk/>
            <pc:sldMk cId="1357609228" sldId="67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1:04:52.907" v="2346" actId="207"/>
          <ac:spMkLst>
            <pc:docMk/>
            <pc:sldMk cId="1357609228" sldId="67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1:07:11.762" v="2365" actId="207"/>
        <pc:sldMkLst>
          <pc:docMk/>
          <pc:sldMk cId="3331922594" sldId="674"/>
        </pc:sldMkLst>
        <pc:spChg chg="mod">
          <ac:chgData name="Dr. Virágh Árpád" userId="a2150120-1865-42c0-ab3a-bf5e430f3226" providerId="ADAL" clId="{677CFA9E-3368-487E-9CA3-D8B07723390C}" dt="2020-07-16T11:05:23.323" v="2353"/>
          <ac:spMkLst>
            <pc:docMk/>
            <pc:sldMk cId="3331922594" sldId="67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1:07:11.762" v="2365" actId="207"/>
          <ac:spMkLst>
            <pc:docMk/>
            <pc:sldMk cId="3331922594" sldId="674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1:09:17.044" v="2392" actId="20577"/>
        <pc:sldMkLst>
          <pc:docMk/>
          <pc:sldMk cId="764887003" sldId="675"/>
        </pc:sldMkLst>
        <pc:spChg chg="mod">
          <ac:chgData name="Dr. Virágh Árpád" userId="a2150120-1865-42c0-ab3a-bf5e430f3226" providerId="ADAL" clId="{677CFA9E-3368-487E-9CA3-D8B07723390C}" dt="2020-07-16T11:07:43.168" v="2377" actId="20577"/>
          <ac:spMkLst>
            <pc:docMk/>
            <pc:sldMk cId="764887003" sldId="67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1:09:17.044" v="2392" actId="20577"/>
          <ac:spMkLst>
            <pc:docMk/>
            <pc:sldMk cId="764887003" sldId="675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2:30:35.926" v="2433" actId="255"/>
        <pc:sldMkLst>
          <pc:docMk/>
          <pc:sldMk cId="2940787920" sldId="676"/>
        </pc:sldMkLst>
        <pc:spChg chg="mod">
          <ac:chgData name="Dr. Virágh Árpád" userId="a2150120-1865-42c0-ab3a-bf5e430f3226" providerId="ADAL" clId="{677CFA9E-3368-487E-9CA3-D8B07723390C}" dt="2020-07-16T11:08:33.625" v="2382" actId="27636"/>
          <ac:spMkLst>
            <pc:docMk/>
            <pc:sldMk cId="2940787920" sldId="67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2:30:35.926" v="2433" actId="255"/>
          <ac:spMkLst>
            <pc:docMk/>
            <pc:sldMk cId="2940787920" sldId="676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2:34:35.717" v="2484" actId="113"/>
        <pc:sldMkLst>
          <pc:docMk/>
          <pc:sldMk cId="1142374473" sldId="677"/>
        </pc:sldMkLst>
        <pc:spChg chg="mod">
          <ac:chgData name="Dr. Virágh Árpád" userId="a2150120-1865-42c0-ab3a-bf5e430f3226" providerId="ADAL" clId="{677CFA9E-3368-487E-9CA3-D8B07723390C}" dt="2020-07-16T12:32:54.768" v="2445"/>
          <ac:spMkLst>
            <pc:docMk/>
            <pc:sldMk cId="1142374473" sldId="67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2:34:35.717" v="2484" actId="113"/>
          <ac:spMkLst>
            <pc:docMk/>
            <pc:sldMk cId="1142374473" sldId="67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2:31:16.610" v="2441" actId="20577"/>
        <pc:sldMkLst>
          <pc:docMk/>
          <pc:sldMk cId="508370928" sldId="678"/>
        </pc:sldMkLst>
        <pc:spChg chg="mod">
          <ac:chgData name="Dr. Virágh Árpád" userId="a2150120-1865-42c0-ab3a-bf5e430f3226" providerId="ADAL" clId="{677CFA9E-3368-487E-9CA3-D8B07723390C}" dt="2020-07-16T12:31:16.610" v="2441" actId="20577"/>
          <ac:spMkLst>
            <pc:docMk/>
            <pc:sldMk cId="508370928" sldId="67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2:36:50.406" v="2506" actId="12"/>
        <pc:sldMkLst>
          <pc:docMk/>
          <pc:sldMk cId="2416464292" sldId="679"/>
        </pc:sldMkLst>
        <pc:spChg chg="mod">
          <ac:chgData name="Dr. Virágh Árpád" userId="a2150120-1865-42c0-ab3a-bf5e430f3226" providerId="ADAL" clId="{677CFA9E-3368-487E-9CA3-D8B07723390C}" dt="2020-07-16T12:36:50.406" v="2506" actId="12"/>
          <ac:spMkLst>
            <pc:docMk/>
            <pc:sldMk cId="2416464292" sldId="67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2:38:28.642" v="2524" actId="113"/>
        <pc:sldMkLst>
          <pc:docMk/>
          <pc:sldMk cId="1091690038" sldId="680"/>
        </pc:sldMkLst>
        <pc:spChg chg="mod">
          <ac:chgData name="Dr. Virágh Árpád" userId="a2150120-1865-42c0-ab3a-bf5e430f3226" providerId="ADAL" clId="{677CFA9E-3368-487E-9CA3-D8B07723390C}" dt="2020-07-16T12:37:12.920" v="2509"/>
          <ac:spMkLst>
            <pc:docMk/>
            <pc:sldMk cId="1091690038" sldId="68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2:38:28.642" v="2524" actId="113"/>
          <ac:spMkLst>
            <pc:docMk/>
            <pc:sldMk cId="1091690038" sldId="680"/>
            <ac:spMk id="3" creationId="{8281441D-41EF-429C-A5B4-4713131B62F6}"/>
          </ac:spMkLst>
        </pc:spChg>
      </pc:sldChg>
      <pc:sldChg chg="modSp add">
        <pc:chgData name="Dr. Virágh Árpád" userId="a2150120-1865-42c0-ab3a-bf5e430f3226" providerId="ADAL" clId="{677CFA9E-3368-487E-9CA3-D8B07723390C}" dt="2020-07-16T12:39:54.290" v="2539" actId="207"/>
        <pc:sldMkLst>
          <pc:docMk/>
          <pc:sldMk cId="2693825211" sldId="681"/>
        </pc:sldMkLst>
        <pc:spChg chg="mod">
          <ac:chgData name="Dr. Virágh Árpád" userId="a2150120-1865-42c0-ab3a-bf5e430f3226" providerId="ADAL" clId="{677CFA9E-3368-487E-9CA3-D8B07723390C}" dt="2020-07-16T12:39:09.327" v="2533"/>
          <ac:spMkLst>
            <pc:docMk/>
            <pc:sldMk cId="2693825211" sldId="68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2:39:54.290" v="2539" actId="207"/>
          <ac:spMkLst>
            <pc:docMk/>
            <pc:sldMk cId="2693825211" sldId="68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27T09:28:56.861" v="2760" actId="207"/>
        <pc:sldMkLst>
          <pc:docMk/>
          <pc:sldMk cId="1656786315" sldId="682"/>
        </pc:sldMkLst>
        <pc:spChg chg="mod">
          <ac:chgData name="Dr. Virágh Árpád" userId="a2150120-1865-42c0-ab3a-bf5e430f3226" providerId="ADAL" clId="{677CFA9E-3368-487E-9CA3-D8B07723390C}" dt="2020-07-27T09:28:56.861" v="2760" actId="207"/>
          <ac:spMkLst>
            <pc:docMk/>
            <pc:sldMk cId="1656786315" sldId="68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0T09:50:39.981" v="2685" actId="1076"/>
          <ac:spMkLst>
            <pc:docMk/>
            <pc:sldMk cId="1656786315" sldId="68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27T09:29:34.312" v="2761" actId="207"/>
        <pc:sldMkLst>
          <pc:docMk/>
          <pc:sldMk cId="1045766247" sldId="683"/>
        </pc:sldMkLst>
        <pc:spChg chg="mod">
          <ac:chgData name="Dr. Virágh Árpád" userId="a2150120-1865-42c0-ab3a-bf5e430f3226" providerId="ADAL" clId="{677CFA9E-3368-487E-9CA3-D8B07723390C}" dt="2020-07-16T12:43:38.228" v="2586"/>
          <ac:spMkLst>
            <pc:docMk/>
            <pc:sldMk cId="1045766247" sldId="68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7T09:29:34.312" v="2761" actId="207"/>
          <ac:spMkLst>
            <pc:docMk/>
            <pc:sldMk cId="1045766247" sldId="68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677CFA9E-3368-487E-9CA3-D8B07723390C}" dt="2020-07-16T12:47:21.621" v="2625" actId="20577"/>
        <pc:sldMkLst>
          <pc:docMk/>
          <pc:sldMk cId="1681422979" sldId="684"/>
        </pc:sldMkLst>
        <pc:spChg chg="mod">
          <ac:chgData name="Dr. Virágh Árpád" userId="a2150120-1865-42c0-ab3a-bf5e430f3226" providerId="ADAL" clId="{677CFA9E-3368-487E-9CA3-D8B07723390C}" dt="2020-07-16T12:46:10.992" v="2618" actId="20577"/>
          <ac:spMkLst>
            <pc:docMk/>
            <pc:sldMk cId="1681422979" sldId="68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16T12:47:21.621" v="2625" actId="20577"/>
          <ac:spMkLst>
            <pc:docMk/>
            <pc:sldMk cId="1681422979" sldId="684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677CFA9E-3368-487E-9CA3-D8B07723390C}" dt="2020-07-16T12:48:00.304" v="2629" actId="47"/>
        <pc:sldMkLst>
          <pc:docMk/>
          <pc:sldMk cId="3061142998" sldId="685"/>
        </pc:sldMkLst>
      </pc:sldChg>
      <pc:sldChg chg="modSp add mod">
        <pc:chgData name="Dr. Virágh Árpád" userId="a2150120-1865-42c0-ab3a-bf5e430f3226" providerId="ADAL" clId="{677CFA9E-3368-487E-9CA3-D8B07723390C}" dt="2020-07-20T09:50:54.649" v="2686" actId="1076"/>
        <pc:sldMkLst>
          <pc:docMk/>
          <pc:sldMk cId="178641848" sldId="686"/>
        </pc:sldMkLst>
        <pc:spChg chg="mod">
          <ac:chgData name="Dr. Virágh Árpád" userId="a2150120-1865-42c0-ab3a-bf5e430f3226" providerId="ADAL" clId="{677CFA9E-3368-487E-9CA3-D8B07723390C}" dt="2020-07-16T12:47:43.273" v="2628" actId="20577"/>
          <ac:spMkLst>
            <pc:docMk/>
            <pc:sldMk cId="178641848" sldId="68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677CFA9E-3368-487E-9CA3-D8B07723390C}" dt="2020-07-20T09:50:54.649" v="2686" actId="1076"/>
          <ac:spMkLst>
            <pc:docMk/>
            <pc:sldMk cId="178641848" sldId="686"/>
            <ac:spMk id="3" creationId="{8281441D-41EF-429C-A5B4-4713131B62F6}"/>
          </ac:spMkLst>
        </pc:spChg>
      </pc:sldChg>
      <pc:sldMasterChg chg="delSldLayout">
        <pc:chgData name="Dr. Virágh Árpád" userId="a2150120-1865-42c0-ab3a-bf5e430f3226" providerId="ADAL" clId="{677CFA9E-3368-487E-9CA3-D8B07723390C}" dt="2020-07-16T12:48:00.304" v="2629" actId="47"/>
        <pc:sldMasterMkLst>
          <pc:docMk/>
          <pc:sldMasterMk cId="1736683050" sldId="2147483648"/>
        </pc:sldMasterMkLst>
        <pc:sldLayoutChg chg="del">
          <pc:chgData name="Dr. Virágh Árpád" userId="a2150120-1865-42c0-ab3a-bf5e430f3226" providerId="ADAL" clId="{677CFA9E-3368-487E-9CA3-D8B07723390C}" dt="2020-07-15T16:53:20.477" v="883" actId="47"/>
          <pc:sldLayoutMkLst>
            <pc:docMk/>
            <pc:sldMasterMk cId="1736683050" sldId="2147483648"/>
            <pc:sldLayoutMk cId="3188109278" sldId="2147483674"/>
          </pc:sldLayoutMkLst>
        </pc:sldLayoutChg>
        <pc:sldLayoutChg chg="del">
          <pc:chgData name="Dr. Virágh Árpád" userId="a2150120-1865-42c0-ab3a-bf5e430f3226" providerId="ADAL" clId="{677CFA9E-3368-487E-9CA3-D8B07723390C}" dt="2020-07-15T15:46:30.902" v="418" actId="47"/>
          <pc:sldLayoutMkLst>
            <pc:docMk/>
            <pc:sldMasterMk cId="1736683050" sldId="2147483648"/>
            <pc:sldLayoutMk cId="639352581" sldId="2147483676"/>
          </pc:sldLayoutMkLst>
        </pc:sldLayoutChg>
        <pc:sldLayoutChg chg="del">
          <pc:chgData name="Dr. Virágh Árpád" userId="a2150120-1865-42c0-ab3a-bf5e430f3226" providerId="ADAL" clId="{677CFA9E-3368-487E-9CA3-D8B07723390C}" dt="2020-07-16T12:48:00.304" v="2629" actId="47"/>
          <pc:sldLayoutMkLst>
            <pc:docMk/>
            <pc:sldMasterMk cId="1736683050" sldId="2147483648"/>
            <pc:sldLayoutMk cId="1516951337" sldId="2147483676"/>
          </pc:sldLayoutMkLst>
        </pc:sldLayoutChg>
        <pc:sldLayoutChg chg="del">
          <pc:chgData name="Dr. Virágh Árpád" userId="a2150120-1865-42c0-ab3a-bf5e430f3226" providerId="ADAL" clId="{677CFA9E-3368-487E-9CA3-D8B07723390C}" dt="2020-07-15T16:11:08.800" v="707" actId="47"/>
          <pc:sldLayoutMkLst>
            <pc:docMk/>
            <pc:sldMasterMk cId="1736683050" sldId="2147483648"/>
            <pc:sldLayoutMk cId="2577485150" sldId="2147483676"/>
          </pc:sldLayoutMkLst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B8D37-F2C9-4AA7-9088-A1D556DE4F32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7DA08-A421-428F-B2A2-13165CAF9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56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DAEFD-F0CA-40B0-91E7-913D9FD56239}" type="datetimeFigureOut">
              <a:rPr lang="ko-KR" altLang="en-US" smtClean="0"/>
              <a:t>2020-07-27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E6118-A8F0-4C13-BF86-10944E626E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338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C6179DE7-D0F5-4FCE-9D64-2210387C6D0C}"/>
              </a:ext>
            </a:extLst>
          </p:cNvPr>
          <p:cNvSpPr/>
          <p:nvPr userDrawn="1"/>
        </p:nvSpPr>
        <p:spPr>
          <a:xfrm>
            <a:off x="1691680" y="-5100"/>
            <a:ext cx="7286625" cy="4026569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26569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810000"/>
                  <a:pt x="7286625" y="4019550"/>
                </a:cubicBezTo>
                <a:cubicBezTo>
                  <a:pt x="2543175" y="4156075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692" y="3003798"/>
            <a:ext cx="3240212" cy="1152129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4155926"/>
            <a:ext cx="324021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96FFB94C-B84A-46A3-BF10-6C511C2C85D4}"/>
              </a:ext>
            </a:extLst>
          </p:cNvPr>
          <p:cNvSpPr/>
          <p:nvPr userDrawn="1"/>
        </p:nvSpPr>
        <p:spPr>
          <a:xfrm>
            <a:off x="1828799" y="-5100"/>
            <a:ext cx="7286625" cy="4010593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  <a:gd name="connsiteX0" fmla="*/ 0 w 7286625"/>
              <a:gd name="connsiteY0" fmla="*/ 0 h 4007586"/>
              <a:gd name="connsiteX1" fmla="*/ 514350 w 7286625"/>
              <a:gd name="connsiteY1" fmla="*/ 9525 h 4007586"/>
              <a:gd name="connsiteX2" fmla="*/ 7286625 w 7286625"/>
              <a:gd name="connsiteY2" fmla="*/ 4000500 h 4007586"/>
              <a:gd name="connsiteX3" fmla="*/ 0 w 7286625"/>
              <a:gd name="connsiteY3" fmla="*/ 0 h 4007586"/>
              <a:gd name="connsiteX0" fmla="*/ 0 w 7286625"/>
              <a:gd name="connsiteY0" fmla="*/ 0 h 4011694"/>
              <a:gd name="connsiteX1" fmla="*/ 514350 w 7286625"/>
              <a:gd name="connsiteY1" fmla="*/ 9525 h 4011694"/>
              <a:gd name="connsiteX2" fmla="*/ 7286625 w 7286625"/>
              <a:gd name="connsiteY2" fmla="*/ 4000500 h 4011694"/>
              <a:gd name="connsiteX3" fmla="*/ 0 w 7286625"/>
              <a:gd name="connsiteY3" fmla="*/ 0 h 4011694"/>
              <a:gd name="connsiteX0" fmla="*/ 0 w 7286625"/>
              <a:gd name="connsiteY0" fmla="*/ 0 h 4010593"/>
              <a:gd name="connsiteX1" fmla="*/ 514350 w 7286625"/>
              <a:gd name="connsiteY1" fmla="*/ 9525 h 4010593"/>
              <a:gd name="connsiteX2" fmla="*/ 7286625 w 7286625"/>
              <a:gd name="connsiteY2" fmla="*/ 4000500 h 4010593"/>
              <a:gd name="connsiteX3" fmla="*/ 0 w 7286625"/>
              <a:gd name="connsiteY3" fmla="*/ 0 h 401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10593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790950"/>
                  <a:pt x="7286625" y="4000500"/>
                </a:cubicBezTo>
                <a:cubicBezTo>
                  <a:pt x="2562225" y="4165600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D7620DE0-0A98-4621-A31C-3F83C507D1C1}"/>
              </a:ext>
            </a:extLst>
          </p:cNvPr>
          <p:cNvSpPr/>
          <p:nvPr userDrawn="1"/>
        </p:nvSpPr>
        <p:spPr>
          <a:xfrm>
            <a:off x="1717249" y="349877"/>
            <a:ext cx="7241060" cy="3745325"/>
          </a:xfrm>
          <a:custGeom>
            <a:avLst/>
            <a:gdLst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9418"/>
              <a:gd name="connsiteX1" fmla="*/ 7239000 w 7239000"/>
              <a:gd name="connsiteY1" fmla="*/ 3733800 h 3739418"/>
              <a:gd name="connsiteX2" fmla="*/ 0 w 7239000"/>
              <a:gd name="connsiteY2" fmla="*/ 0 h 3739418"/>
              <a:gd name="connsiteX0" fmla="*/ 0 w 7239000"/>
              <a:gd name="connsiteY0" fmla="*/ 0 h 3741985"/>
              <a:gd name="connsiteX1" fmla="*/ 7239000 w 7239000"/>
              <a:gd name="connsiteY1" fmla="*/ 3733800 h 3741985"/>
              <a:gd name="connsiteX2" fmla="*/ 0 w 7239000"/>
              <a:gd name="connsiteY2" fmla="*/ 0 h 3741985"/>
              <a:gd name="connsiteX0" fmla="*/ 0 w 7239000"/>
              <a:gd name="connsiteY0" fmla="*/ 0 h 3744767"/>
              <a:gd name="connsiteX1" fmla="*/ 7239000 w 7239000"/>
              <a:gd name="connsiteY1" fmla="*/ 3733800 h 3744767"/>
              <a:gd name="connsiteX2" fmla="*/ 0 w 7239000"/>
              <a:gd name="connsiteY2" fmla="*/ 0 h 3744767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27313"/>
              <a:gd name="connsiteX1" fmla="*/ 7172325 w 7172325"/>
              <a:gd name="connsiteY1" fmla="*/ 3705225 h 3927313"/>
              <a:gd name="connsiteX2" fmla="*/ 0 w 7172325"/>
              <a:gd name="connsiteY2" fmla="*/ 0 h 3927313"/>
              <a:gd name="connsiteX0" fmla="*/ 0 w 7172325"/>
              <a:gd name="connsiteY0" fmla="*/ 0 h 3705225"/>
              <a:gd name="connsiteX1" fmla="*/ 7172325 w 7172325"/>
              <a:gd name="connsiteY1" fmla="*/ 3705225 h 3705225"/>
              <a:gd name="connsiteX2" fmla="*/ 0 w 7172325"/>
              <a:gd name="connsiteY2" fmla="*/ 0 h 3705225"/>
              <a:gd name="connsiteX0" fmla="*/ 0 w 7172325"/>
              <a:gd name="connsiteY0" fmla="*/ 0 h 3975065"/>
              <a:gd name="connsiteX1" fmla="*/ 7172325 w 7172325"/>
              <a:gd name="connsiteY1" fmla="*/ 3705225 h 3975065"/>
              <a:gd name="connsiteX2" fmla="*/ 0 w 7172325"/>
              <a:gd name="connsiteY2" fmla="*/ 0 h 3975065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0 w 7172325"/>
              <a:gd name="connsiteY0" fmla="*/ 0 h 3892257"/>
              <a:gd name="connsiteX1" fmla="*/ 7172325 w 7172325"/>
              <a:gd name="connsiteY1" fmla="*/ 3705225 h 3892257"/>
              <a:gd name="connsiteX2" fmla="*/ 0 w 7172325"/>
              <a:gd name="connsiteY2" fmla="*/ 0 h 3892257"/>
              <a:gd name="connsiteX0" fmla="*/ 0 w 7172325"/>
              <a:gd name="connsiteY0" fmla="*/ 0 h 3713751"/>
              <a:gd name="connsiteX1" fmla="*/ 7172325 w 7172325"/>
              <a:gd name="connsiteY1" fmla="*/ 3705225 h 3713751"/>
              <a:gd name="connsiteX2" fmla="*/ 0 w 7172325"/>
              <a:gd name="connsiteY2" fmla="*/ 0 h 3713751"/>
              <a:gd name="connsiteX0" fmla="*/ 0 w 7172325"/>
              <a:gd name="connsiteY0" fmla="*/ 0 h 3719098"/>
              <a:gd name="connsiteX1" fmla="*/ 7172325 w 7172325"/>
              <a:gd name="connsiteY1" fmla="*/ 3705225 h 3719098"/>
              <a:gd name="connsiteX2" fmla="*/ 0 w 7172325"/>
              <a:gd name="connsiteY2" fmla="*/ 0 h 371909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28733"/>
              <a:gd name="connsiteX1" fmla="*/ 7172325 w 7172325"/>
              <a:gd name="connsiteY1" fmla="*/ 3705225 h 3728733"/>
              <a:gd name="connsiteX2" fmla="*/ 0 w 7172325"/>
              <a:gd name="connsiteY2" fmla="*/ 0 h 3728733"/>
              <a:gd name="connsiteX0" fmla="*/ 0 w 7172325"/>
              <a:gd name="connsiteY0" fmla="*/ 0 h 3722357"/>
              <a:gd name="connsiteX1" fmla="*/ 7172325 w 7172325"/>
              <a:gd name="connsiteY1" fmla="*/ 3705225 h 3722357"/>
              <a:gd name="connsiteX2" fmla="*/ 0 w 7172325"/>
              <a:gd name="connsiteY2" fmla="*/ 0 h 3722357"/>
              <a:gd name="connsiteX0" fmla="*/ 0 w 7162598"/>
              <a:gd name="connsiteY0" fmla="*/ 0 h 3722357"/>
              <a:gd name="connsiteX1" fmla="*/ 7162598 w 7162598"/>
              <a:gd name="connsiteY1" fmla="*/ 3705225 h 3722357"/>
              <a:gd name="connsiteX2" fmla="*/ 0 w 7162598"/>
              <a:gd name="connsiteY2" fmla="*/ 0 h 3722357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26589"/>
              <a:gd name="connsiteX1" fmla="*/ 7162598 w 7162598"/>
              <a:gd name="connsiteY1" fmla="*/ 3705225 h 3726589"/>
              <a:gd name="connsiteX2" fmla="*/ 0 w 7162598"/>
              <a:gd name="connsiteY2" fmla="*/ 0 h 372658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56562"/>
              <a:gd name="connsiteY0" fmla="*/ 0 h 3745687"/>
              <a:gd name="connsiteX1" fmla="*/ 7156562 w 7156562"/>
              <a:gd name="connsiteY1" fmla="*/ 3714279 h 3745687"/>
              <a:gd name="connsiteX2" fmla="*/ 0 w 7156562"/>
              <a:gd name="connsiteY2" fmla="*/ 0 h 3745687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2385"/>
              <a:gd name="connsiteX1" fmla="*/ 7247096 w 7247096"/>
              <a:gd name="connsiteY1" fmla="*/ 3705225 h 3742385"/>
              <a:gd name="connsiteX2" fmla="*/ 0 w 7247096"/>
              <a:gd name="connsiteY2" fmla="*/ 0 h 374238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1060" h="3745325">
                <a:moveTo>
                  <a:pt x="0" y="0"/>
                </a:moveTo>
                <a:cubicBezTo>
                  <a:pt x="698112" y="2619307"/>
                  <a:pt x="3122351" y="3745804"/>
                  <a:pt x="7241060" y="3708243"/>
                </a:cubicBezTo>
                <a:cubicBezTo>
                  <a:pt x="3402389" y="3964568"/>
                  <a:pt x="561837" y="290944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3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3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9246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20790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92334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63879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149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151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076170" y="52195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710" y="238930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084168" y="249974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77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83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223021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361169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8181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5700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265800" y="470456"/>
            <a:ext cx="2520000" cy="25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120829" y="3067019"/>
            <a:ext cx="1664971" cy="16649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859357" y="1329877"/>
            <a:ext cx="1664849" cy="16605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3187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9552" y="1131590"/>
            <a:ext cx="4032448" cy="21602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9552" y="3291830"/>
            <a:ext cx="4032448" cy="1440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5170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60000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6077724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18862" y="360001"/>
            <a:ext cx="2700000" cy="442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6835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69922" y="1869672"/>
            <a:ext cx="1404156" cy="1404156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4316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498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2589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08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912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304000" y="1851672"/>
            <a:ext cx="2232000" cy="288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1708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583048" y="0"/>
            <a:ext cx="2286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858000" y="698778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83048" y="2578606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297379" y="699542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2579370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2116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075806"/>
            <a:ext cx="9144000" cy="1656184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436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012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731990"/>
            <a:ext cx="914400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4658520"/>
            <a:ext cx="914400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38459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5165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2123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39430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08B27CB-0016-4E16-B332-AB8C261D2D73}"/>
              </a:ext>
            </a:extLst>
          </p:cNvPr>
          <p:cNvSpPr/>
          <p:nvPr userDrawn="1"/>
        </p:nvSpPr>
        <p:spPr>
          <a:xfrm>
            <a:off x="2244765" y="5071"/>
            <a:ext cx="1394746" cy="514793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211C3F06-D6FC-4C75-A071-26658C2B36EB}"/>
              </a:ext>
            </a:extLst>
          </p:cNvPr>
          <p:cNvSpPr/>
          <p:nvPr userDrawn="1"/>
        </p:nvSpPr>
        <p:spPr>
          <a:xfrm>
            <a:off x="2602516" y="-3535"/>
            <a:ext cx="1145801" cy="515495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098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37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97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9676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3298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08B27CB-0016-4E16-B332-AB8C261D2D73}"/>
              </a:ext>
            </a:extLst>
          </p:cNvPr>
          <p:cNvSpPr/>
          <p:nvPr userDrawn="1"/>
        </p:nvSpPr>
        <p:spPr>
          <a:xfrm>
            <a:off x="2244765" y="5071"/>
            <a:ext cx="1394746" cy="514793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211C3F06-D6FC-4C75-A071-26658C2B36EB}"/>
              </a:ext>
            </a:extLst>
          </p:cNvPr>
          <p:cNvSpPr/>
          <p:nvPr userDrawn="1"/>
        </p:nvSpPr>
        <p:spPr>
          <a:xfrm>
            <a:off x="2602516" y="-3535"/>
            <a:ext cx="1145801" cy="515495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37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97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50918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0"/>
            <a:ext cx="7886599" cy="515145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23478"/>
            <a:ext cx="867645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699542"/>
            <a:ext cx="867645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42729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73" r:id="rId4"/>
    <p:sldLayoutId id="2147483675" r:id="rId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70" r:id="rId5"/>
    <p:sldLayoutId id="2147483655" r:id="rId6"/>
    <p:sldLayoutId id="2147483662" r:id="rId7"/>
    <p:sldLayoutId id="2147483663" r:id="rId8"/>
    <p:sldLayoutId id="2147483664" r:id="rId9"/>
    <p:sldLayoutId id="2147483665" r:id="rId10"/>
    <p:sldLayoutId id="2147483667" r:id="rId11"/>
    <p:sldLayoutId id="2147483666" r:id="rId12"/>
    <p:sldLayoutId id="2147483668" r:id="rId13"/>
    <p:sldLayoutId id="2147483671" r:id="rId14"/>
    <p:sldLayoutId id="2147483669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wmf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5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3563888" y="267494"/>
            <a:ext cx="558011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dirty="0">
                <a:latin typeface="Arial" pitchFamily="34" charset="0"/>
                <a:cs typeface="Arial" pitchFamily="34" charset="0"/>
              </a:rPr>
              <a:t>Jogi személyek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 Same Side Corner Rectangle 25"/>
          <p:cNvSpPr/>
          <p:nvPr/>
        </p:nvSpPr>
        <p:spPr>
          <a:xfrm rot="16200000">
            <a:off x="6191958" y="-1125724"/>
            <a:ext cx="540000" cy="536408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7" name="Oval 26"/>
          <p:cNvSpPr/>
          <p:nvPr/>
        </p:nvSpPr>
        <p:spPr>
          <a:xfrm>
            <a:off x="3822879" y="1322320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TextBox 8"/>
          <p:cNvSpPr txBox="1"/>
          <p:nvPr/>
        </p:nvSpPr>
        <p:spPr>
          <a:xfrm>
            <a:off x="3835083" y="137165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 rot="16200000">
            <a:off x="6275955" y="-349326"/>
            <a:ext cx="540000" cy="519609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4" name="Oval 23"/>
          <p:cNvSpPr/>
          <p:nvPr/>
        </p:nvSpPr>
        <p:spPr>
          <a:xfrm>
            <a:off x="3982653" y="2014721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5" name="TextBox 12"/>
          <p:cNvSpPr txBox="1"/>
          <p:nvPr/>
        </p:nvSpPr>
        <p:spPr>
          <a:xfrm>
            <a:off x="3998423" y="206405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6336478" y="403601"/>
            <a:ext cx="540000" cy="507504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Oval 20"/>
          <p:cNvSpPr/>
          <p:nvPr/>
        </p:nvSpPr>
        <p:spPr>
          <a:xfrm>
            <a:off x="4117716" y="2707122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TextBox 16"/>
          <p:cNvSpPr txBox="1"/>
          <p:nvPr/>
        </p:nvSpPr>
        <p:spPr>
          <a:xfrm>
            <a:off x="4131686" y="275645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 Same Side Corner Rectangle 16"/>
          <p:cNvSpPr/>
          <p:nvPr/>
        </p:nvSpPr>
        <p:spPr>
          <a:xfrm rot="16200000">
            <a:off x="6217536" y="977060"/>
            <a:ext cx="540000" cy="53129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3875339" y="3399523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TextBox 20"/>
          <p:cNvSpPr txBox="1"/>
          <p:nvPr/>
        </p:nvSpPr>
        <p:spPr>
          <a:xfrm>
            <a:off x="3892207" y="344885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715564" y="4091924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9" name="TextBox 25"/>
          <p:cNvSpPr txBox="1"/>
          <p:nvPr/>
        </p:nvSpPr>
        <p:spPr bwMode="auto">
          <a:xfrm>
            <a:off x="4378169" y="1414173"/>
            <a:ext cx="4135741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Jogi személy fogalma, csoportosítása</a:t>
            </a:r>
          </a:p>
          <a:p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26"/>
          <p:cNvSpPr txBox="1"/>
          <p:nvPr/>
        </p:nvSpPr>
        <p:spPr bwMode="auto">
          <a:xfrm>
            <a:off x="4513539" y="2103525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gazdasági társaságok közös szabályai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27"/>
          <p:cNvSpPr txBox="1"/>
          <p:nvPr/>
        </p:nvSpPr>
        <p:spPr bwMode="auto">
          <a:xfrm>
            <a:off x="4593098" y="2796162"/>
            <a:ext cx="4550902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4 gazdasági társaság legfontosabb egyedi jellemzői 	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28"/>
          <p:cNvSpPr txBox="1"/>
          <p:nvPr/>
        </p:nvSpPr>
        <p:spPr bwMode="auto">
          <a:xfrm>
            <a:off x="4396699" y="3488327"/>
            <a:ext cx="4135741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hu-HU" altLang="ko-KR" sz="1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Ptk</a:t>
            </a:r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-ban nevesített egyéb jogi személyek	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29"/>
          <p:cNvSpPr txBox="1"/>
          <p:nvPr/>
        </p:nvSpPr>
        <p:spPr bwMode="auto">
          <a:xfrm>
            <a:off x="4252683" y="4180728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4 gazdasági társaság (Rt.)	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Kép 29">
            <a:extLst>
              <a:ext uri="{FF2B5EF4-FFF2-40B4-BE49-F238E27FC236}">
                <a16:creationId xmlns:a16="http://schemas.microsoft.com/office/drawing/2014/main" id="{D76021B0-E226-47C9-887E-0B82074664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32440" y="4624120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790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altLang="ko-KR" sz="3200" b="1" dirty="0"/>
              <a:t>A gazdasági társaságok közös szabályai</a:t>
            </a:r>
            <a:endParaRPr lang="ko-KR" altLang="en-US" sz="3200" b="1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2339238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Alapelvek: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347615"/>
            <a:ext cx="7920880" cy="3168352"/>
          </a:xfrm>
        </p:spPr>
        <p:txBody>
          <a:bodyPr anchor="t"/>
          <a:lstStyle/>
          <a:p>
            <a:pPr algn="l">
              <a:spcAft>
                <a:spcPts val="0"/>
              </a:spcAft>
            </a:pP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társulási szabadság, vállalkozói privát autonómia</a:t>
            </a:r>
          </a:p>
          <a:p>
            <a:pPr algn="l">
              <a:spcAft>
                <a:spcPts val="0"/>
              </a:spcAft>
            </a:pPr>
            <a:endParaRPr lang="hu-HU" sz="2800" dirty="0">
              <a:solidFill>
                <a:schemeClr val="tx1"/>
              </a:solidFill>
              <a:latin typeface="Tahoma" panose="020B0604030504040204" pitchFamily="34" charset="0"/>
              <a:ea typeface="Calibri" panose="020F0502020204030204" pitchFamily="34" charset="0"/>
            </a:endParaRPr>
          </a:p>
          <a:p>
            <a:pPr algn="l">
              <a:spcAft>
                <a:spcPts val="0"/>
              </a:spcAft>
            </a:pP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privát autonómia nem állhat ellentétben a </a:t>
            </a:r>
            <a:b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</a:b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közérdekkel &gt;&gt;  </a:t>
            </a:r>
            <a:r>
              <a:rPr lang="hu-HU" sz="2800" dirty="0">
                <a:solidFill>
                  <a:srgbClr val="3967DE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formakényszer</a:t>
            </a:r>
          </a:p>
          <a:p>
            <a:pPr algn="l">
              <a:spcAft>
                <a:spcPts val="0"/>
              </a:spcAft>
            </a:pPr>
            <a:endParaRPr lang="hu-HU" sz="2800" dirty="0">
              <a:latin typeface="Tahoma" panose="020B0604030504040204" pitchFamily="34" charset="0"/>
              <a:ea typeface="Calibri" panose="020F0502020204030204" pitchFamily="34" charset="0"/>
            </a:endParaRPr>
          </a:p>
          <a:p>
            <a:pPr algn="l">
              <a:spcAft>
                <a:spcPts val="0"/>
              </a:spcAft>
            </a:pP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de, tág tér a diszpozitivitásnak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45803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4B4B493-8409-4C1C-8C32-9DE39F2FF5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3568" y="83723"/>
            <a:ext cx="8460432" cy="576064"/>
          </a:xfrm>
        </p:spPr>
        <p:txBody>
          <a:bodyPr/>
          <a:lstStyle/>
          <a:p>
            <a:pPr algn="l"/>
            <a:r>
              <a:rPr lang="hu-HU" dirty="0">
                <a:solidFill>
                  <a:schemeClr val="tx2"/>
                </a:solidFill>
              </a:rPr>
              <a:t>Kapcsolódó jogterületek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170EC49C-7319-4096-8A57-AB786C89E0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44" y="987573"/>
            <a:ext cx="8064896" cy="4072203"/>
          </a:xfrm>
        </p:spPr>
        <p:txBody>
          <a:bodyPr anchor="t"/>
          <a:lstStyle/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cégjog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versenyjog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értékpapír-, tőzsdejog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számviteli jog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adójog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munkajog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bank-, biztosítási jog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büntető jog (</a:t>
            </a:r>
            <a:r>
              <a:rPr lang="hu-HU" sz="2800" dirty="0" err="1">
                <a:solidFill>
                  <a:schemeClr val="tx1"/>
                </a:solidFill>
              </a:rPr>
              <a:t>gazd</a:t>
            </a:r>
            <a:r>
              <a:rPr lang="hu-HU" sz="2800" dirty="0">
                <a:solidFill>
                  <a:schemeClr val="tx1"/>
                </a:solidFill>
              </a:rPr>
              <a:t>-i </a:t>
            </a:r>
            <a:r>
              <a:rPr lang="hu-HU" sz="2800" dirty="0" err="1">
                <a:solidFill>
                  <a:schemeClr val="tx1"/>
                </a:solidFill>
              </a:rPr>
              <a:t>bűncs</a:t>
            </a:r>
            <a:r>
              <a:rPr lang="hu-HU" sz="2800" dirty="0">
                <a:solidFill>
                  <a:schemeClr val="tx1"/>
                </a:solidFill>
              </a:rPr>
              <a:t>.)</a:t>
            </a:r>
          </a:p>
          <a:p>
            <a:pPr algn="l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27731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Formakényszer: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347615"/>
            <a:ext cx="7920880" cy="3168352"/>
          </a:xfrm>
        </p:spPr>
        <p:txBody>
          <a:bodyPr anchor="t"/>
          <a:lstStyle/>
          <a:p>
            <a:pPr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alapítható gazdasági társaság:</a:t>
            </a:r>
          </a:p>
          <a:p>
            <a:pPr>
              <a:defRPr/>
            </a:pPr>
            <a:endParaRPr lang="hu-HU" altLang="hu-HU" sz="2800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6 &gt;&gt; 5 &gt;&gt; 4</a:t>
            </a:r>
          </a:p>
          <a:p>
            <a:pPr>
              <a:defRPr/>
            </a:pPr>
            <a:endParaRPr lang="hu-HU" altLang="hu-HU" sz="2800" dirty="0"/>
          </a:p>
          <a:p>
            <a:pPr>
              <a:defRPr/>
            </a:pPr>
            <a:r>
              <a:rPr lang="hu-HU" altLang="hu-HU" sz="4000" b="1" dirty="0">
                <a:solidFill>
                  <a:schemeClr val="tx2"/>
                </a:solidFill>
              </a:rPr>
              <a:t>4 </a:t>
            </a:r>
            <a:r>
              <a:rPr lang="hu-HU" altLang="hu-HU" sz="2800" dirty="0">
                <a:solidFill>
                  <a:schemeClr val="tx1"/>
                </a:solidFill>
              </a:rPr>
              <a:t>(+1)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43236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Gazdasági társaságok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>
            <a:normAutofit/>
          </a:bodyPr>
          <a:lstStyle/>
          <a:p>
            <a:pPr lvl="0" algn="l">
              <a:defRPr/>
            </a:pPr>
            <a:r>
              <a:rPr lang="hu-HU" altLang="hu-HU" sz="3200" dirty="0">
                <a:solidFill>
                  <a:schemeClr val="tx1"/>
                </a:solidFill>
                <a:cs typeface="+mn-cs"/>
              </a:rPr>
              <a:t>Közkereseti társaság (</a:t>
            </a:r>
            <a:r>
              <a:rPr lang="hu-HU" altLang="hu-HU" sz="3200" dirty="0" err="1">
                <a:solidFill>
                  <a:schemeClr val="tx1"/>
                </a:solidFill>
                <a:cs typeface="+mn-cs"/>
              </a:rPr>
              <a:t>Kkt</a:t>
            </a:r>
            <a:r>
              <a:rPr lang="hu-HU" altLang="hu-HU" sz="3200" dirty="0">
                <a:solidFill>
                  <a:schemeClr val="tx1"/>
                </a:solidFill>
                <a:cs typeface="+mn-cs"/>
              </a:rPr>
              <a:t>)</a:t>
            </a:r>
          </a:p>
          <a:p>
            <a:pPr lvl="0" algn="l">
              <a:defRPr/>
            </a:pPr>
            <a:r>
              <a:rPr lang="hu-HU" altLang="hu-HU" sz="3200" dirty="0">
                <a:solidFill>
                  <a:schemeClr val="tx1"/>
                </a:solidFill>
                <a:cs typeface="+mn-cs"/>
              </a:rPr>
              <a:t>Betéti társaság (Bt)</a:t>
            </a:r>
          </a:p>
          <a:p>
            <a:pPr lvl="0" algn="l">
              <a:defRPr/>
            </a:pPr>
            <a:r>
              <a:rPr lang="hu-HU" altLang="hu-HU" sz="3200" dirty="0">
                <a:solidFill>
                  <a:schemeClr val="tx1"/>
                </a:solidFill>
                <a:cs typeface="+mn-cs"/>
              </a:rPr>
              <a:t>Korlátolt felelőségű társaság (Kft)</a:t>
            </a:r>
          </a:p>
          <a:p>
            <a:pPr lvl="0" algn="l">
              <a:defRPr/>
            </a:pPr>
            <a:r>
              <a:rPr lang="hu-HU" altLang="hu-HU" sz="3200" dirty="0">
                <a:solidFill>
                  <a:schemeClr val="tx1"/>
                </a:solidFill>
                <a:cs typeface="+mn-cs"/>
              </a:rPr>
              <a:t>Részvénytársaság (Rt)</a:t>
            </a:r>
          </a:p>
        </p:txBody>
      </p:sp>
    </p:spTree>
    <p:extLst>
      <p:ext uri="{BB962C8B-B14F-4D97-AF65-F5344CB8AC3E}">
        <p14:creationId xmlns:p14="http://schemas.microsoft.com/office/powerpoint/2010/main" val="2638419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Gazdasági társaság fogalma: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347615"/>
            <a:ext cx="7920880" cy="3168352"/>
          </a:xfrm>
        </p:spPr>
        <p:txBody>
          <a:bodyPr anchor="t"/>
          <a:lstStyle/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A gazdasági társaságok </a:t>
            </a:r>
            <a:r>
              <a:rPr lang="hu-HU" altLang="hu-HU" sz="2800" dirty="0">
                <a:solidFill>
                  <a:schemeClr val="tx2"/>
                </a:solidFill>
              </a:rPr>
              <a:t>üzletszerű közös </a:t>
            </a:r>
            <a:br>
              <a:rPr lang="hu-HU" altLang="hu-HU" sz="2800" dirty="0">
                <a:solidFill>
                  <a:schemeClr val="tx2"/>
                </a:solidFill>
              </a:rPr>
            </a:br>
            <a:r>
              <a:rPr lang="hu-HU" altLang="hu-HU" sz="2800" dirty="0">
                <a:solidFill>
                  <a:schemeClr val="tx2"/>
                </a:solidFill>
              </a:rPr>
              <a:t>gazdasági tevékenység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folytatására, a tagok </a:t>
            </a:r>
            <a:br>
              <a:rPr lang="hu-HU" altLang="hu-HU" sz="2800" dirty="0"/>
            </a:br>
            <a:r>
              <a:rPr lang="hu-HU" altLang="hu-HU" sz="2800" dirty="0">
                <a:solidFill>
                  <a:schemeClr val="tx2"/>
                </a:solidFill>
              </a:rPr>
              <a:t>vagyoni hozzájárulásával</a:t>
            </a:r>
            <a:r>
              <a:rPr lang="hu-HU" altLang="hu-HU" sz="2800" dirty="0">
                <a:solidFill>
                  <a:srgbClr val="FFFF00"/>
                </a:solidFill>
              </a:rPr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létrehozott</a:t>
            </a:r>
            <a:r>
              <a:rPr lang="hu-HU" altLang="hu-HU" sz="2800" dirty="0"/>
              <a:t>, </a:t>
            </a:r>
            <a:br>
              <a:rPr lang="hu-HU" altLang="hu-HU" sz="2800" dirty="0"/>
            </a:br>
            <a:r>
              <a:rPr lang="hu-HU" altLang="hu-HU" sz="2800" dirty="0">
                <a:solidFill>
                  <a:schemeClr val="tx2"/>
                </a:solidFill>
              </a:rPr>
              <a:t>jogi személyiséggel </a:t>
            </a:r>
            <a:r>
              <a:rPr lang="hu-HU" altLang="hu-HU" sz="2800" dirty="0">
                <a:solidFill>
                  <a:schemeClr val="tx1"/>
                </a:solidFill>
              </a:rPr>
              <a:t>rendelkező vállalkozások,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amelyekben a tagok a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chemeClr val="tx2"/>
                </a:solidFill>
              </a:rPr>
              <a:t>nyereségből közösen </a:t>
            </a:r>
            <a:br>
              <a:rPr lang="hu-HU" altLang="hu-HU" sz="2800" dirty="0">
                <a:solidFill>
                  <a:schemeClr val="tx2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részesednek és a </a:t>
            </a:r>
            <a:r>
              <a:rPr lang="hu-HU" altLang="hu-HU" sz="2800" dirty="0">
                <a:solidFill>
                  <a:schemeClr val="tx2"/>
                </a:solidFill>
              </a:rPr>
              <a:t>veszteséget közösen</a:t>
            </a:r>
            <a:r>
              <a:rPr lang="hu-HU" altLang="hu-HU" sz="2800" dirty="0">
                <a:solidFill>
                  <a:srgbClr val="FFFF00"/>
                </a:solidFill>
              </a:rPr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viselik</a:t>
            </a:r>
            <a:r>
              <a:rPr lang="hu-HU" altLang="hu-HU" sz="2800" dirty="0"/>
              <a:t>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31901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520" y="83723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 err="1">
                <a:solidFill>
                  <a:schemeClr val="tx1"/>
                </a:solidFill>
              </a:rPr>
              <a:t>Societas</a:t>
            </a:r>
            <a:r>
              <a:rPr lang="hu-HU" altLang="hu-HU" sz="14400" b="1" dirty="0">
                <a:solidFill>
                  <a:schemeClr val="tx1"/>
                </a:solidFill>
              </a:rPr>
              <a:t> </a:t>
            </a:r>
            <a:r>
              <a:rPr lang="hu-HU" altLang="hu-HU" sz="14400" b="1" dirty="0" err="1">
                <a:solidFill>
                  <a:schemeClr val="tx1"/>
                </a:solidFill>
              </a:rPr>
              <a:t>Leonina</a:t>
            </a:r>
            <a:r>
              <a:rPr lang="hu-HU" altLang="hu-HU" sz="14400" b="1" dirty="0">
                <a:solidFill>
                  <a:schemeClr val="tx1"/>
                </a:solidFill>
              </a:rPr>
              <a:t>  tiltott </a:t>
            </a:r>
            <a:endParaRPr lang="hu-HU" b="1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8F987F52-CD75-4189-9B91-8A87BA6362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378352"/>
            <a:ext cx="6374482" cy="2840186"/>
          </a:xfrm>
          <a:prstGeom prst="rect">
            <a:avLst/>
          </a:prstGeom>
        </p:spPr>
      </p:pic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347615"/>
            <a:ext cx="7920880" cy="3168352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5011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Gt. általános szabályok: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9552" y="987574"/>
            <a:ext cx="7776864" cy="3528393"/>
          </a:xfrm>
        </p:spPr>
        <p:txBody>
          <a:bodyPr anchor="t"/>
          <a:lstStyle/>
          <a:p>
            <a:pPr algn="l">
              <a:spcAft>
                <a:spcPts val="0"/>
              </a:spcAft>
            </a:pPr>
            <a:r>
              <a:rPr lang="hu-HU" sz="2800" dirty="0">
                <a:solidFill>
                  <a:schemeClr val="tx2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VALAMENNYI GT-RE JELLEMZŐ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tx1"/>
                </a:solidFill>
              </a:rPr>
              <a:t>állandó szervezet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sz="2800" dirty="0" err="1">
                <a:solidFill>
                  <a:schemeClr val="tx1"/>
                </a:solidFill>
              </a:rPr>
              <a:t>célrarendeltség</a:t>
            </a:r>
            <a:endParaRPr lang="hu-HU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tx1"/>
                </a:solidFill>
              </a:rPr>
              <a:t>alapítótól elkülönült vagyon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tx1"/>
                </a:solidFill>
              </a:rPr>
              <a:t>állami elismerés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tx1"/>
                </a:solidFill>
              </a:rPr>
              <a:t>önálló felelősség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tx1"/>
                </a:solidFill>
              </a:rPr>
              <a:t>jogképesség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71604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831843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LÉTREJÖHET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915566"/>
            <a:ext cx="8136904" cy="4152357"/>
          </a:xfrm>
        </p:spPr>
        <p:txBody>
          <a:bodyPr/>
          <a:lstStyle/>
          <a:p>
            <a:pPr marL="342900" lvl="0" indent="-342900" algn="l" fontAlgn="base" latinLnBrk="0"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3200" b="1" dirty="0">
                <a:solidFill>
                  <a:schemeClr val="accent2"/>
                </a:solidFill>
                <a:latin typeface="Tahoma"/>
                <a:cs typeface="+mn-cs"/>
              </a:rPr>
              <a:t>ALAPÍTÁSSAL   </a:t>
            </a:r>
          </a:p>
          <a:p>
            <a:pPr marL="342900" lvl="0" indent="-342900" algn="l" fontAlgn="base" latinLnBrk="0"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3200" b="1" dirty="0">
                <a:solidFill>
                  <a:schemeClr val="accent2"/>
                </a:solidFill>
                <a:latin typeface="Tahoma"/>
                <a:cs typeface="+mn-cs"/>
              </a:rPr>
              <a:t>ÁTALAKULÁSSAL</a:t>
            </a:r>
          </a:p>
          <a:p>
            <a:pPr marL="342900" lvl="0" indent="-342900" algn="l" fontAlgn="base" latinLnBrk="0"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3200" b="1" dirty="0">
                <a:solidFill>
                  <a:schemeClr val="tx1"/>
                </a:solidFill>
                <a:latin typeface="Tahoma"/>
                <a:cs typeface="+mn-cs"/>
              </a:rPr>
              <a:t>	</a:t>
            </a:r>
            <a:r>
              <a:rPr lang="hu-HU" altLang="hu-HU" sz="2200" b="1" dirty="0">
                <a:solidFill>
                  <a:schemeClr val="tx1"/>
                </a:solidFill>
                <a:latin typeface="Tahoma"/>
                <a:cs typeface="+mn-cs"/>
              </a:rPr>
              <a:t> </a:t>
            </a:r>
            <a:r>
              <a:rPr lang="hu-HU" altLang="hu-HU" sz="2200" dirty="0">
                <a:solidFill>
                  <a:schemeClr val="tx1"/>
                </a:solidFill>
                <a:latin typeface="Tahoma"/>
                <a:cs typeface="+mn-cs"/>
              </a:rPr>
              <a:t>(társasági formaváltással, egyesüléssel és szétválással)</a:t>
            </a:r>
            <a:endParaRPr lang="hu-HU" altLang="hu-HU" sz="2200" b="1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b="1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4 forma, névben feltüntetni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645495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/>
          <a:lstStyle/>
          <a:p>
            <a:pPr marL="342900" lvl="0" indent="-342900" algn="l" fontAlgn="base" latinLnBrk="0"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3600" b="1" dirty="0">
                <a:solidFill>
                  <a:schemeClr val="tx2"/>
                </a:solidFill>
                <a:latin typeface="Tahoma"/>
                <a:cs typeface="+mn-cs"/>
              </a:rPr>
              <a:t>ALAPÍTÓK és korlátozások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70000"/>
              <a:buFont typeface="Wingdings" panose="05000000000000000000" pitchFamily="2" charset="2"/>
              <a:buChar char="§"/>
              <a:defRPr/>
            </a:pPr>
            <a:r>
              <a:rPr lang="hu-HU" altLang="hu-HU" sz="3200" dirty="0">
                <a:solidFill>
                  <a:schemeClr val="tx1"/>
                </a:solidFill>
                <a:latin typeface="Tahoma"/>
                <a:cs typeface="+mn-cs"/>
              </a:rPr>
              <a:t>természetes személy csak 1x lehet korlátlanul felelős tag,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70000"/>
              <a:buFont typeface="Wingdings" panose="05000000000000000000" pitchFamily="2" charset="2"/>
              <a:buChar char="§"/>
              <a:defRPr/>
            </a:pPr>
            <a:r>
              <a:rPr lang="hu-HU" altLang="hu-HU" sz="3200" dirty="0">
                <a:solidFill>
                  <a:schemeClr val="tx1"/>
                </a:solidFill>
                <a:latin typeface="Tahoma"/>
                <a:cs typeface="+mn-cs"/>
              </a:rPr>
              <a:t>kiskorú nem alapíthat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70000"/>
              <a:buFont typeface="Wingdings" panose="05000000000000000000" pitchFamily="2" charset="2"/>
              <a:buChar char="§"/>
              <a:defRPr/>
            </a:pPr>
            <a:r>
              <a:rPr lang="hu-HU" altLang="hu-HU" sz="3200" dirty="0">
                <a:solidFill>
                  <a:schemeClr val="tx1"/>
                </a:solidFill>
                <a:latin typeface="Tahoma"/>
                <a:cs typeface="+mn-cs"/>
              </a:rPr>
              <a:t>társasággal </a:t>
            </a:r>
            <a:r>
              <a:rPr lang="hu-HU" altLang="hu-HU" sz="3200" dirty="0" err="1">
                <a:solidFill>
                  <a:schemeClr val="tx1"/>
                </a:solidFill>
                <a:latin typeface="Tahoma"/>
                <a:cs typeface="+mn-cs"/>
              </a:rPr>
              <a:t>kapcs</a:t>
            </a:r>
            <a:r>
              <a:rPr lang="hu-HU" altLang="hu-HU" sz="3200" dirty="0">
                <a:solidFill>
                  <a:schemeClr val="tx1"/>
                </a:solidFill>
                <a:latin typeface="Tahoma"/>
                <a:cs typeface="+mn-cs"/>
              </a:rPr>
              <a:t>. jognyilatkozatok írásban (alapítás, határozatok)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02885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en-US" altLang="ko-KR" sz="3000" b="1" dirty="0">
                <a:latin typeface="+mj-lt"/>
              </a:rPr>
              <a:t>A </a:t>
            </a:r>
            <a:r>
              <a:rPr lang="hu-HU" altLang="ko-KR" sz="3000" b="1" dirty="0">
                <a:latin typeface="+mj-lt"/>
              </a:rPr>
              <a:t>jogi személy fogalma, csoportosítása</a:t>
            </a:r>
            <a:endParaRPr lang="en-US" altLang="ko-KR" sz="3000" b="1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36578078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Társasági jogi jogvita?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/>
          <a:lstStyle/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(belső viszonyokra vonatkozó)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hu-HU" altLang="hu-HU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választottbírósági eljárás is kiköthető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79215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   LÉTESÍTŐ OKIRAT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/>
          <a:lstStyle/>
          <a:p>
            <a:pPr algn="l">
              <a:defRPr/>
            </a:pPr>
            <a:r>
              <a:rPr lang="hu-HU" altLang="hu-HU" sz="8800" b="1" dirty="0">
                <a:solidFill>
                  <a:srgbClr val="FFCC00"/>
                </a:solidFill>
              </a:rPr>
              <a:t>			</a:t>
            </a:r>
            <a:r>
              <a:rPr lang="hu-HU" altLang="hu-HU" sz="8800" b="1" dirty="0">
                <a:solidFill>
                  <a:schemeClr val="tx1"/>
                </a:solidFill>
              </a:rPr>
              <a:t>3</a:t>
            </a:r>
          </a:p>
          <a:p>
            <a:pPr marL="1600200" lvl="2" indent="-457200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tx2"/>
                </a:solidFill>
              </a:rPr>
              <a:t>társasági szerződés</a:t>
            </a:r>
          </a:p>
          <a:p>
            <a:pPr marL="1600200" lvl="2" indent="-457200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tx2"/>
                </a:solidFill>
              </a:rPr>
              <a:t>alapító okirat</a:t>
            </a:r>
          </a:p>
          <a:p>
            <a:pPr marL="1600200" lvl="2" indent="-457200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tx2"/>
                </a:solidFill>
              </a:rPr>
              <a:t>alapszabály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752876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HA MÓDOSÍTJÁK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csak bejegyzés </a:t>
            </a:r>
            <a:r>
              <a:rPr lang="hu-HU" altLang="hu-HU" sz="2800" dirty="0">
                <a:solidFill>
                  <a:schemeClr val="tx2"/>
                </a:solidFill>
              </a:rPr>
              <a:t>után</a:t>
            </a:r>
          </a:p>
          <a:p>
            <a:pPr algn="l">
              <a:lnSpc>
                <a:spcPct val="80000"/>
              </a:lnSpc>
              <a:defRPr/>
            </a:pPr>
            <a:endParaRPr lang="hu-HU" altLang="hu-HU" sz="2800" dirty="0">
              <a:solidFill>
                <a:srgbClr val="FFCC00"/>
              </a:solidFill>
            </a:endParaRPr>
          </a:p>
          <a:p>
            <a:pPr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tx2"/>
                </a:solidFill>
              </a:rPr>
              <a:t>¾ szótöbbség: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ha az nem szerződéssel történik </a:t>
            </a:r>
          </a:p>
          <a:p>
            <a:pPr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tx2"/>
                </a:solidFill>
              </a:rPr>
              <a:t>egyszerű szótöbbség:</a:t>
            </a:r>
            <a:r>
              <a:rPr lang="hu-HU" altLang="hu-HU" sz="2800" dirty="0">
                <a:solidFill>
                  <a:srgbClr val="FFCC00"/>
                </a:solidFill>
              </a:rPr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cégnevének, székhelyének, telephelyeinek, fióktelepeinek, és a társaság –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főtevékenységnek nem minősülő - tevékenységi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körének megváltoztatása</a:t>
            </a:r>
          </a:p>
          <a:p>
            <a:pPr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tx2"/>
                </a:solidFill>
              </a:rPr>
              <a:t>egyhangú határozat:  </a:t>
            </a:r>
            <a:r>
              <a:rPr lang="hu-HU" altLang="hu-HU" sz="2800" dirty="0">
                <a:solidFill>
                  <a:schemeClr val="tx1"/>
                </a:solidFill>
              </a:rPr>
              <a:t>ha az egyes tagok jogait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hátrányosan érintené vagy helyzetét terhesebbé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tenné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8082693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Jognyilatkozat írásbelisége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/>
          <a:lstStyle/>
          <a:p>
            <a:pPr>
              <a:defRPr/>
            </a:pPr>
            <a:r>
              <a:rPr lang="hu-HU" altLang="hu-HU" sz="2800" b="1" dirty="0">
                <a:solidFill>
                  <a:schemeClr val="tx2"/>
                </a:solidFill>
              </a:rPr>
              <a:t>TAGI ALÁÍRÁSOK </a:t>
            </a:r>
            <a:r>
              <a:rPr lang="hu-HU" altLang="hu-HU" sz="2800" dirty="0">
                <a:solidFill>
                  <a:schemeClr val="tx1"/>
                </a:solidFill>
              </a:rPr>
              <a:t>(meghatalmazott is!) </a:t>
            </a:r>
          </a:p>
          <a:p>
            <a:pPr>
              <a:defRPr/>
            </a:pPr>
            <a:endParaRPr lang="hu-HU" altLang="hu-HU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KIVÉTEL : nyrt. alapszabálya </a:t>
            </a:r>
            <a:r>
              <a:rPr lang="hu-HU" altLang="hu-HU" sz="2800" b="1" dirty="0">
                <a:solidFill>
                  <a:schemeClr val="tx1"/>
                </a:solidFill>
                <a:latin typeface="Arial" charset="0"/>
                <a:cs typeface="Arial" charset="0"/>
              </a:rPr>
              <a:t>→</a:t>
            </a:r>
            <a:r>
              <a:rPr lang="hu-HU" altLang="hu-HU" sz="2800" b="1" dirty="0">
                <a:solidFill>
                  <a:schemeClr val="tx1"/>
                </a:solidFill>
              </a:rPr>
              <a:t>  KGY</a:t>
            </a:r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6067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Létesítő okirat benyújtása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/>
          <a:lstStyle/>
          <a:p>
            <a:pPr marL="720000" algn="l">
              <a:defRPr/>
            </a:pPr>
            <a:r>
              <a:rPr lang="hu-HU" altLang="hu-HU" sz="2800" b="1" dirty="0">
                <a:solidFill>
                  <a:schemeClr val="tx2"/>
                </a:solidFill>
              </a:rPr>
              <a:t>a) közjegyzői okirat,</a:t>
            </a:r>
          </a:p>
          <a:p>
            <a:pPr marL="720000" algn="l">
              <a:defRPr/>
            </a:pPr>
            <a:r>
              <a:rPr lang="hu-HU" altLang="hu-HU" sz="2800" b="1" dirty="0">
                <a:solidFill>
                  <a:schemeClr val="tx2"/>
                </a:solidFill>
              </a:rPr>
              <a:t>b) ellenjegyzés (ügyvédi, jogtanácsosi)</a:t>
            </a:r>
          </a:p>
          <a:p>
            <a:pPr marL="720000" algn="l">
              <a:defRPr/>
            </a:pPr>
            <a:endParaRPr lang="hu-HU" altLang="hu-HU" sz="2800" b="1" dirty="0">
              <a:solidFill>
                <a:schemeClr val="tx2"/>
              </a:solidFill>
            </a:endParaRPr>
          </a:p>
          <a:p>
            <a:pPr marL="720000"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30 nap cégbírósági benyújtáshoz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7E184BFA-5100-42E0-A1E2-5F8A08855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783" y="2931790"/>
            <a:ext cx="1810669" cy="169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25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/>
          <a:lstStyle/>
          <a:p>
            <a:pPr algn="l">
              <a:lnSpc>
                <a:spcPct val="90000"/>
              </a:lnSpc>
              <a:defRPr/>
            </a:pPr>
            <a:r>
              <a:rPr lang="hu-HU" altLang="hu-HU" sz="3200" b="1" dirty="0">
                <a:solidFill>
                  <a:schemeClr val="tx2"/>
                </a:solidFill>
              </a:rPr>
              <a:t>KIVÉTEL</a:t>
            </a:r>
            <a:r>
              <a:rPr lang="hu-HU" altLang="hu-HU" sz="3200" dirty="0"/>
              <a:t>: </a:t>
            </a:r>
          </a:p>
          <a:p>
            <a:pPr algn="l">
              <a:lnSpc>
                <a:spcPct val="9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Ha az alapítása hatósági engedélyhez kötött, a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bejelentést a jogerős engedély kézhezvételétől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számított </a:t>
            </a:r>
            <a:r>
              <a:rPr lang="hu-HU" altLang="hu-HU" sz="2800" dirty="0">
                <a:solidFill>
                  <a:srgbClr val="C00000"/>
                </a:solidFill>
              </a:rPr>
              <a:t>15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napon belül kell teljesíteni.</a:t>
            </a:r>
            <a:endParaRPr lang="hu-HU" altLang="hu-HU" sz="32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defRPr/>
            </a:pPr>
            <a:endParaRPr lang="hu-HU" altLang="hu-HU" sz="3200" dirty="0">
              <a:solidFill>
                <a:srgbClr val="FFCC00"/>
              </a:solidFill>
            </a:endParaRPr>
          </a:p>
          <a:p>
            <a:pPr algn="l">
              <a:lnSpc>
                <a:spcPct val="90000"/>
              </a:lnSpc>
              <a:defRPr/>
            </a:pPr>
            <a:r>
              <a:rPr lang="hu-HU" altLang="hu-HU" sz="3200" dirty="0">
                <a:solidFill>
                  <a:schemeClr val="tx2"/>
                </a:solidFill>
              </a:rPr>
              <a:t>KÉSEDELEM ?</a:t>
            </a:r>
          </a:p>
          <a:p>
            <a:pPr algn="l">
              <a:lnSpc>
                <a:spcPct val="90000"/>
              </a:lnSpc>
              <a:defRPr/>
            </a:pPr>
            <a:r>
              <a:rPr lang="hu-HU" altLang="hu-HU" sz="3200" dirty="0">
                <a:solidFill>
                  <a:schemeClr val="tx2"/>
                </a:solidFill>
              </a:rPr>
              <a:t>         50k -  900k</a:t>
            </a:r>
            <a:endParaRPr lang="hu-HU" altLang="hu-HU" sz="2000" dirty="0">
              <a:solidFill>
                <a:schemeClr val="tx2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56023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A Gt. ellenjegyzés vagy közokiratba foglalásának napjától </a:t>
            </a:r>
            <a:r>
              <a:rPr lang="hu-HU" altLang="hu-HU" sz="2800" b="1" dirty="0">
                <a:solidFill>
                  <a:schemeClr val="tx2"/>
                </a:solidFill>
              </a:rPr>
              <a:t>előtársaságként működik</a:t>
            </a:r>
          </a:p>
          <a:p>
            <a:pPr algn="l">
              <a:defRPr/>
            </a:pPr>
            <a:endParaRPr lang="hu-HU" altLang="hu-HU" sz="2800" b="1" dirty="0">
              <a:solidFill>
                <a:srgbClr val="FFCC00"/>
              </a:solidFill>
            </a:endParaRPr>
          </a:p>
          <a:p>
            <a:pPr algn="l">
              <a:defRPr/>
            </a:pPr>
            <a:r>
              <a:rPr lang="hu-HU" altLang="hu-HU" sz="2800" b="1" dirty="0">
                <a:solidFill>
                  <a:srgbClr val="FFCC00"/>
                </a:solidFill>
              </a:rPr>
              <a:t>	</a:t>
            </a:r>
            <a:r>
              <a:rPr lang="hu-HU" altLang="hu-HU" sz="2800" b="1" dirty="0">
                <a:solidFill>
                  <a:schemeClr val="tx2"/>
                </a:solidFill>
              </a:rPr>
              <a:t>MIT JELENT?</a:t>
            </a:r>
          </a:p>
          <a:p>
            <a:pPr algn="l">
              <a:defRPr/>
            </a:pPr>
            <a:r>
              <a:rPr lang="hu-HU" altLang="hu-HU" sz="2800" dirty="0">
                <a:solidFill>
                  <a:schemeClr val="folHlink"/>
                </a:solidFill>
              </a:rPr>
              <a:t>	Alatta már jogképes</a:t>
            </a:r>
          </a:p>
          <a:p>
            <a:pPr algn="l">
              <a:defRPr/>
            </a:pPr>
            <a:r>
              <a:rPr lang="hu-HU" altLang="hu-HU" sz="2800" dirty="0">
                <a:solidFill>
                  <a:schemeClr val="folHlink"/>
                </a:solidFill>
              </a:rPr>
              <a:t>	Fel kell tüntetni </a:t>
            </a:r>
            <a:r>
              <a:rPr lang="hu-HU" altLang="hu-HU" sz="2800" dirty="0" err="1">
                <a:solidFill>
                  <a:schemeClr val="folHlink"/>
                </a:solidFill>
              </a:rPr>
              <a:t>b.a</a:t>
            </a:r>
            <a:r>
              <a:rPr lang="hu-HU" altLang="hu-HU" sz="2800" dirty="0">
                <a:solidFill>
                  <a:schemeClr val="folHlink"/>
                </a:solidFill>
              </a:rPr>
              <a:t>. toldatot</a:t>
            </a:r>
            <a:endParaRPr lang="hu-HU" altLang="hu-HU" sz="1100" b="1" dirty="0"/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0605874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3548" y="83722"/>
            <a:ext cx="8640452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TAG (részvényes) vagyoni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hozzájárulása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algn="l"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Kell!</a:t>
            </a:r>
          </a:p>
          <a:p>
            <a:pPr algn="l"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Fajtái:  </a:t>
            </a:r>
            <a:r>
              <a:rPr lang="hu-HU" altLang="hu-HU" sz="2800" dirty="0">
                <a:solidFill>
                  <a:schemeClr val="tx1"/>
                </a:solidFill>
              </a:rPr>
              <a:t>pénzbeli/nem pénzbeli (apport)</a:t>
            </a:r>
          </a:p>
          <a:p>
            <a:pPr algn="l"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Mértéke: </a:t>
            </a:r>
            <a:r>
              <a:rPr lang="hu-HU" altLang="hu-HU" sz="2800" dirty="0">
                <a:solidFill>
                  <a:schemeClr val="tx1"/>
                </a:solidFill>
              </a:rPr>
              <a:t>(formafüggő)</a:t>
            </a:r>
          </a:p>
          <a:p>
            <a:pPr algn="l">
              <a:defRPr/>
            </a:pPr>
            <a:endParaRPr lang="hu-HU" altLang="hu-HU" sz="28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Apport mi lehet?</a:t>
            </a:r>
          </a:p>
          <a:p>
            <a:pPr algn="l"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							</a:t>
            </a:r>
            <a:r>
              <a:rPr lang="hu-HU" altLang="hu-HU" sz="2800" dirty="0">
                <a:solidFill>
                  <a:schemeClr val="tx1"/>
                </a:solidFill>
              </a:rPr>
              <a:t>dolog,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							jog és 							követelés is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  <p:pic>
        <p:nvPicPr>
          <p:cNvPr id="5" name="Picture 6" descr="MPj04089910000[1]">
            <a:extLst>
              <a:ext uri="{FF2B5EF4-FFF2-40B4-BE49-F238E27FC236}">
                <a16:creationId xmlns:a16="http://schemas.microsoft.com/office/drawing/2014/main" id="{04FDEE6F-F9DF-4937-B5D9-418E0849E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72" y="3699498"/>
            <a:ext cx="15335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D2E0767A-7A70-4F64-8748-79B149286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3699498"/>
            <a:ext cx="1597228" cy="1197921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B4F5EB19-F453-4372-B80B-76611205A3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8412" y="3699498"/>
            <a:ext cx="1757219" cy="1311274"/>
          </a:xfrm>
          <a:prstGeom prst="rect">
            <a:avLst/>
          </a:prstGeom>
        </p:spPr>
      </p:pic>
      <p:pic>
        <p:nvPicPr>
          <p:cNvPr id="11" name="Picture 5" descr="MCj04240840000[1]">
            <a:extLst>
              <a:ext uri="{FF2B5EF4-FFF2-40B4-BE49-F238E27FC236}">
                <a16:creationId xmlns:a16="http://schemas.microsoft.com/office/drawing/2014/main" id="{2E574C1A-4F0C-400C-B436-4128B2600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224" y="1695327"/>
            <a:ext cx="1597228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91777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KISEBBSÉGVÉDELEM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600" b="1" dirty="0">
                <a:solidFill>
                  <a:schemeClr val="tx1"/>
                </a:solidFill>
              </a:rPr>
              <a:t>Ha a tag vagy tagok együttesen a szavazati jogok legalább 5%-</a:t>
            </a:r>
            <a:r>
              <a:rPr lang="hu-HU" altLang="hu-HU" sz="2600" b="1" dirty="0" err="1">
                <a:solidFill>
                  <a:schemeClr val="tx1"/>
                </a:solidFill>
              </a:rPr>
              <a:t>val</a:t>
            </a:r>
            <a:r>
              <a:rPr lang="hu-HU" altLang="hu-HU" sz="2600" b="1" dirty="0">
                <a:solidFill>
                  <a:schemeClr val="tx1"/>
                </a:solidFill>
              </a:rPr>
              <a:t> rendelkeznek (főszabály):</a:t>
            </a:r>
          </a:p>
          <a:p>
            <a:pPr algn="l">
              <a:defRPr/>
            </a:pPr>
            <a:r>
              <a:rPr lang="hu-HU" altLang="hu-HU" sz="2800" dirty="0"/>
              <a:t>1.) ok és a cél megjelölésével bármikor kérhetik a </a:t>
            </a:r>
            <a:r>
              <a:rPr lang="hu-HU" altLang="hu-HU" sz="2800" dirty="0">
                <a:solidFill>
                  <a:schemeClr val="tx2"/>
                </a:solidFill>
              </a:rPr>
              <a:t>társaság legfőbb szerve ülésének összehívását </a:t>
            </a:r>
            <a:br>
              <a:rPr lang="hu-HU" altLang="hu-HU" sz="2800" dirty="0">
                <a:solidFill>
                  <a:srgbClr val="FFFF00"/>
                </a:solidFill>
              </a:rPr>
            </a:br>
            <a:r>
              <a:rPr lang="hu-HU" altLang="hu-HU" sz="2800" dirty="0"/>
              <a:t>vagy ülés tartása nélküli döntéshozatalt</a:t>
            </a:r>
          </a:p>
          <a:p>
            <a:pPr algn="l">
              <a:defRPr/>
            </a:pPr>
            <a:r>
              <a:rPr lang="hu-HU" altLang="hu-HU" sz="2800" dirty="0"/>
              <a:t>(Ha nem történik 15 napon belül semmi &gt;&gt; kérvény bírósághoz)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2146689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dirty="0"/>
              <a:t>2.) </a:t>
            </a:r>
            <a:r>
              <a:rPr lang="hu-HU" sz="2800" dirty="0">
                <a:solidFill>
                  <a:schemeClr val="tx2"/>
                </a:solidFill>
              </a:rPr>
              <a:t>NINCS határozat </a:t>
            </a:r>
            <a:r>
              <a:rPr lang="hu-HU" sz="2800" dirty="0"/>
              <a:t>vagy </a:t>
            </a:r>
            <a:r>
              <a:rPr lang="hu-HU" sz="2800" dirty="0">
                <a:solidFill>
                  <a:schemeClr val="tx2"/>
                </a:solidFill>
              </a:rPr>
              <a:t>elvetve</a:t>
            </a:r>
            <a:r>
              <a:rPr lang="hu-HU" sz="2800" dirty="0"/>
              <a:t> arról,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dirty="0"/>
              <a:t>hogy az utolsó beszámolót, illetve az utolsó 2 évben az ügyvezetés tevékenységével kapcsolatos valamely gazdasági eseményt vagy kötelezettségvállalást </a:t>
            </a:r>
            <a:r>
              <a:rPr lang="hu-HU" sz="2800" dirty="0">
                <a:solidFill>
                  <a:schemeClr val="tx2"/>
                </a:solidFill>
              </a:rPr>
              <a:t>külön megbízandó könyvvizsgáló vizsgálja meg </a:t>
            </a:r>
            <a:r>
              <a:rPr lang="hu-HU" sz="2800" dirty="0"/>
              <a:t>:</a:t>
            </a:r>
            <a:br>
              <a:rPr lang="hu-HU" sz="2800" dirty="0"/>
            </a:br>
            <a:r>
              <a:rPr lang="hu-HU" sz="2800" dirty="0">
                <a:solidFill>
                  <a:schemeClr val="tx2"/>
                </a:solidFill>
              </a:rPr>
              <a:t>30 napon </a:t>
            </a:r>
            <a:r>
              <a:rPr lang="hu-HU" sz="2800" dirty="0"/>
              <a:t>belül  kérelem a bírósághoz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157112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JOGI SZEMÉLY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659786"/>
            <a:ext cx="9144000" cy="4483713"/>
          </a:xfrm>
        </p:spPr>
        <p:txBody>
          <a:bodyPr/>
          <a:lstStyle/>
          <a:p>
            <a:pPr marL="817200" indent="-457200" algn="l"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</a:rPr>
              <a:t>polgári jogviszonyok alanya lehet</a:t>
            </a:r>
          </a:p>
          <a:p>
            <a:pPr marL="817200" indent="-457200" algn="l">
              <a:buFont typeface="Wingdings" panose="05000000000000000000" pitchFamily="2" charset="2"/>
              <a:buChar char="§"/>
            </a:pPr>
            <a:endParaRPr lang="hu-HU" altLang="hu-HU" sz="2800" dirty="0">
              <a:solidFill>
                <a:schemeClr val="tx1"/>
              </a:solidFill>
            </a:endParaRPr>
          </a:p>
          <a:p>
            <a:pPr marL="817200" indent="-457200" algn="l"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</a:rPr>
              <a:t>jogalanyiságát az államtól nyeri</a:t>
            </a:r>
          </a:p>
          <a:p>
            <a:pPr marL="817200" indent="-457200" algn="l">
              <a:buFont typeface="Wingdings" panose="05000000000000000000" pitchFamily="2" charset="2"/>
              <a:buChar char="§"/>
            </a:pPr>
            <a:endParaRPr lang="hu-HU" altLang="hu-HU" sz="2800" dirty="0">
              <a:solidFill>
                <a:schemeClr val="tx1"/>
              </a:solidFill>
            </a:endParaRPr>
          </a:p>
          <a:p>
            <a:pPr marL="817200" indent="-457200" algn="l"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</a:rPr>
              <a:t>tételes jog határozza meg, hogy egy szervezet jogi személy vagy sem</a:t>
            </a:r>
          </a:p>
          <a:p>
            <a:pPr algn="l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416709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3.) </a:t>
            </a:r>
            <a:r>
              <a:rPr lang="hu-HU" altLang="hu-HU" sz="2800" dirty="0">
                <a:solidFill>
                  <a:schemeClr val="tx2"/>
                </a:solidFill>
              </a:rPr>
              <a:t>követelés érvényesítésére taggal, vezetővel, </a:t>
            </a:r>
            <a:br>
              <a:rPr lang="hu-HU" altLang="hu-HU" sz="2800" dirty="0">
                <a:solidFill>
                  <a:schemeClr val="tx2"/>
                </a:solidFill>
              </a:rPr>
            </a:br>
            <a:r>
              <a:rPr lang="hu-HU" altLang="hu-HU" sz="2800" dirty="0" err="1">
                <a:solidFill>
                  <a:schemeClr val="tx2"/>
                </a:solidFill>
              </a:rPr>
              <a:t>fb</a:t>
            </a:r>
            <a:r>
              <a:rPr lang="hu-HU" altLang="hu-HU" sz="2800" dirty="0">
                <a:solidFill>
                  <a:schemeClr val="tx2"/>
                </a:solidFill>
              </a:rPr>
              <a:t>-taggal, könyvvizsgálóval szemben</a:t>
            </a:r>
            <a:r>
              <a:rPr lang="hu-HU" altLang="hu-HU" sz="2800" dirty="0"/>
              <a:t>: </a:t>
            </a:r>
            <a:br>
              <a:rPr lang="hu-HU" altLang="hu-HU" sz="2800" dirty="0"/>
            </a:br>
            <a:r>
              <a:rPr lang="hu-HU" altLang="hu-HU" sz="2800" dirty="0">
                <a:solidFill>
                  <a:schemeClr val="tx1"/>
                </a:solidFill>
              </a:rPr>
              <a:t>legfőbb szerv ülésétől számított 30 napon belül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maguk is érvényesíthetik</a:t>
            </a:r>
          </a:p>
          <a:p>
            <a:pPr algn="l">
              <a:defRPr/>
            </a:pPr>
            <a:endParaRPr lang="hu-HU" altLang="hu-HU" sz="2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Nyrt.: kisebbségvédelem szavazati jogok 1%-</a:t>
            </a:r>
            <a:r>
              <a:rPr lang="hu-HU" altLang="hu-HU" sz="2800" dirty="0" err="1">
                <a:solidFill>
                  <a:schemeClr val="tx1"/>
                </a:solidFill>
              </a:rPr>
              <a:t>tól</a:t>
            </a:r>
            <a:endParaRPr lang="hu-HU" altLang="hu-HU" sz="28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3011335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</a:t>
            </a:r>
            <a:r>
              <a:rPr lang="hu-HU" altLang="hu-HU" sz="13600" b="1" dirty="0">
                <a:solidFill>
                  <a:schemeClr val="tx2"/>
                </a:solidFill>
              </a:rPr>
              <a:t>TÖRVÉNYESSÉGI FELÜGYELETI </a:t>
            </a:r>
            <a:br>
              <a:rPr lang="hu-HU" altLang="hu-HU" sz="13600" b="1" dirty="0">
                <a:solidFill>
                  <a:schemeClr val="tx2"/>
                </a:solidFill>
              </a:rPr>
            </a:br>
            <a:r>
              <a:rPr lang="hu-HU" altLang="hu-HU" sz="13600" b="1" dirty="0">
                <a:solidFill>
                  <a:schemeClr val="tx2"/>
                </a:solidFill>
              </a:rPr>
              <a:t> ELJÁRÁS</a:t>
            </a:r>
            <a:endParaRPr lang="hu-HU" sz="13600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1059582"/>
            <a:ext cx="8712968" cy="4008341"/>
          </a:xfrm>
        </p:spPr>
        <p:txBody>
          <a:bodyPr anchor="t"/>
          <a:lstStyle/>
          <a:p>
            <a:pPr algn="l">
              <a:defRPr/>
            </a:pPr>
            <a:r>
              <a:rPr lang="hu-HU" altLang="hu-HU" sz="2800" b="1" spc="-100" dirty="0">
                <a:solidFill>
                  <a:schemeClr val="tx2"/>
                </a:solidFill>
              </a:rPr>
              <a:t>Célja</a:t>
            </a:r>
            <a:r>
              <a:rPr lang="hu-HU" altLang="hu-HU" sz="2800" b="1" spc="-100" dirty="0"/>
              <a:t>,</a:t>
            </a:r>
            <a:r>
              <a:rPr lang="hu-HU" altLang="hu-HU" sz="2800" spc="-100" dirty="0"/>
              <a:t> </a:t>
            </a:r>
            <a:r>
              <a:rPr lang="hu-HU" altLang="hu-HU" sz="2800" spc="-100" dirty="0">
                <a:solidFill>
                  <a:schemeClr val="tx1"/>
                </a:solidFill>
              </a:rPr>
              <a:t>hogy a cégnyilvántartás </a:t>
            </a:r>
            <a:r>
              <a:rPr lang="hu-HU" altLang="hu-HU" sz="2800" b="1" spc="-100" dirty="0">
                <a:solidFill>
                  <a:schemeClr val="tx2"/>
                </a:solidFill>
              </a:rPr>
              <a:t>közhitelességének </a:t>
            </a:r>
            <a:br>
              <a:rPr lang="hu-HU" altLang="hu-HU" sz="2800" b="1" spc="-100" dirty="0">
                <a:solidFill>
                  <a:schemeClr val="tx2"/>
                </a:solidFill>
              </a:rPr>
            </a:br>
            <a:r>
              <a:rPr lang="hu-HU" altLang="hu-HU" sz="2800" b="1" spc="-100" dirty="0">
                <a:solidFill>
                  <a:schemeClr val="tx2"/>
                </a:solidFill>
              </a:rPr>
              <a:t>biztosítása </a:t>
            </a:r>
            <a:r>
              <a:rPr lang="hu-HU" altLang="hu-HU" sz="2800" spc="-100" dirty="0">
                <a:solidFill>
                  <a:schemeClr val="tx1"/>
                </a:solidFill>
              </a:rPr>
              <a:t>érdekében a cégbíróság intézkedéseivel </a:t>
            </a:r>
            <a:r>
              <a:rPr lang="hu-HU" altLang="hu-HU" sz="2800" dirty="0">
                <a:solidFill>
                  <a:schemeClr val="tx1"/>
                </a:solidFill>
              </a:rPr>
              <a:t>a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cég </a:t>
            </a:r>
            <a:r>
              <a:rPr lang="hu-HU" altLang="hu-HU" sz="2800" b="1" dirty="0">
                <a:solidFill>
                  <a:schemeClr val="tx2"/>
                </a:solidFill>
              </a:rPr>
              <a:t>törvényes működését kikényszerítse</a:t>
            </a:r>
            <a:r>
              <a:rPr lang="hu-HU" altLang="hu-HU" sz="2800" dirty="0"/>
              <a:t>. </a:t>
            </a:r>
            <a:br>
              <a:rPr lang="hu-HU" altLang="hu-HU" sz="2800" dirty="0"/>
            </a:br>
            <a:r>
              <a:rPr lang="hu-HU" altLang="hu-HU" sz="2800" u="sng" dirty="0">
                <a:solidFill>
                  <a:schemeClr val="tx1"/>
                </a:solidFill>
              </a:rPr>
              <a:t>Gazdasági célszerűséget nem vizsgál.</a:t>
            </a:r>
          </a:p>
          <a:p>
            <a:pPr algn="l">
              <a:defRPr/>
            </a:pPr>
            <a:r>
              <a:rPr lang="hu-HU" altLang="hu-HU" sz="2800" spc="-100" dirty="0">
                <a:solidFill>
                  <a:schemeClr val="tx1"/>
                </a:solidFill>
              </a:rPr>
              <a:t>Ezen eljárás keretében a cégbíróság a törvényben </a:t>
            </a:r>
            <a:br>
              <a:rPr lang="hu-HU" altLang="hu-HU" sz="2800" spc="-100" dirty="0">
                <a:solidFill>
                  <a:schemeClr val="tx1"/>
                </a:solidFill>
              </a:rPr>
            </a:br>
            <a:r>
              <a:rPr lang="hu-HU" altLang="hu-HU" sz="2800" spc="-100" dirty="0">
                <a:solidFill>
                  <a:schemeClr val="tx1"/>
                </a:solidFill>
              </a:rPr>
              <a:t>meghatározott esetekben hivatalból jogosult a cégjegyzékadatainak a cégjegyzékbe való </a:t>
            </a:r>
            <a:r>
              <a:rPr lang="hu-HU" altLang="hu-HU" sz="2800" b="1" dirty="0">
                <a:solidFill>
                  <a:schemeClr val="tx2"/>
                </a:solidFill>
              </a:rPr>
              <a:t>bejegyzésére</a:t>
            </a:r>
            <a:r>
              <a:rPr lang="hu-HU" altLang="hu-HU" sz="2800" dirty="0"/>
              <a:t>, illetve </a:t>
            </a:r>
            <a:br>
              <a:rPr lang="hu-HU" altLang="hu-HU" sz="2800" dirty="0"/>
            </a:br>
            <a:r>
              <a:rPr lang="hu-HU" altLang="hu-HU" sz="2800" b="1" dirty="0">
                <a:solidFill>
                  <a:schemeClr val="tx2"/>
                </a:solidFill>
              </a:rPr>
              <a:t>törlésére</a:t>
            </a:r>
            <a:r>
              <a:rPr lang="hu-HU" altLang="hu-HU" sz="2800" dirty="0"/>
              <a:t>.</a:t>
            </a:r>
            <a:endParaRPr lang="hu-HU" altLang="hu-HU" sz="2800" b="1" dirty="0">
              <a:solidFill>
                <a:srgbClr val="FFCC00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3068872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</a:t>
            </a:r>
            <a:r>
              <a:rPr lang="hu-HU" altLang="hu-HU" sz="9600" b="1" dirty="0">
                <a:solidFill>
                  <a:schemeClr val="tx2"/>
                </a:solidFill>
              </a:rPr>
              <a:t>TÖRVÉNYESSÉGI FELÜGYELETI ELJÁRÁS </a:t>
            </a:r>
            <a:br>
              <a:rPr lang="hu-HU" altLang="hu-HU" sz="9600" b="1" dirty="0">
                <a:solidFill>
                  <a:schemeClr val="tx2"/>
                </a:solidFill>
              </a:rPr>
            </a:br>
            <a:r>
              <a:rPr lang="hu-HU" altLang="hu-HU" sz="9600" b="1" dirty="0">
                <a:solidFill>
                  <a:schemeClr val="tx2"/>
                </a:solidFill>
              </a:rPr>
              <a:t>  keretében mit tehet a cégbíróság?</a:t>
            </a:r>
            <a:endParaRPr lang="hu-HU" sz="13600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1059582"/>
            <a:ext cx="8712968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7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100 000 Ft-tól 10 M Ft-ig terjedő pénzbírság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7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határozat megsemmisítése, új határozat hozatal előírása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7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összehívja a cég legfőbb szervét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7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felügyelőbiztost jelöl (max.90 napra)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7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megszüntetés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3773682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3.) </a:t>
            </a:r>
            <a:r>
              <a:rPr lang="hu-HU" altLang="hu-HU" sz="2800" dirty="0">
                <a:solidFill>
                  <a:schemeClr val="tx2"/>
                </a:solidFill>
              </a:rPr>
              <a:t>követelés érvényesítésére taggal, vezetővel, </a:t>
            </a:r>
            <a:br>
              <a:rPr lang="hu-HU" altLang="hu-HU" sz="2800" dirty="0">
                <a:solidFill>
                  <a:schemeClr val="tx2"/>
                </a:solidFill>
              </a:rPr>
            </a:br>
            <a:r>
              <a:rPr lang="hu-HU" altLang="hu-HU" sz="2800" dirty="0" err="1">
                <a:solidFill>
                  <a:schemeClr val="tx2"/>
                </a:solidFill>
              </a:rPr>
              <a:t>fb</a:t>
            </a:r>
            <a:r>
              <a:rPr lang="hu-HU" altLang="hu-HU" sz="2800" dirty="0">
                <a:solidFill>
                  <a:schemeClr val="tx2"/>
                </a:solidFill>
              </a:rPr>
              <a:t>-taggal, könyvvizsgálóval szemben</a:t>
            </a:r>
            <a:r>
              <a:rPr lang="hu-HU" altLang="hu-HU" sz="2800" dirty="0"/>
              <a:t>: </a:t>
            </a:r>
            <a:br>
              <a:rPr lang="hu-HU" altLang="hu-HU" sz="2800" dirty="0"/>
            </a:br>
            <a:r>
              <a:rPr lang="hu-HU" altLang="hu-HU" sz="2800" dirty="0">
                <a:solidFill>
                  <a:schemeClr val="tx1"/>
                </a:solidFill>
              </a:rPr>
              <a:t>legfőbb szerv ülésétől számított 30 napon belül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maguk is érvényesíthetik</a:t>
            </a:r>
          </a:p>
          <a:p>
            <a:pPr algn="l">
              <a:defRPr/>
            </a:pPr>
            <a:endParaRPr lang="hu-HU" altLang="hu-HU" sz="2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Nyrt.: kisebbségvédelem szavazati jogok 1%-</a:t>
            </a:r>
            <a:r>
              <a:rPr lang="hu-HU" altLang="hu-HU" sz="2800" dirty="0" err="1">
                <a:solidFill>
                  <a:schemeClr val="tx1"/>
                </a:solidFill>
              </a:rPr>
              <a:t>tól</a:t>
            </a:r>
            <a:endParaRPr lang="hu-HU" altLang="hu-HU" sz="28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7210022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Tagi viszony megszűnése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>
            <a:normAutofit/>
          </a:bodyPr>
          <a:lstStyle/>
          <a:p>
            <a:pPr algn="l">
              <a:defRPr/>
            </a:pPr>
            <a:r>
              <a:rPr lang="hu-HU" altLang="hu-HU" sz="3000" b="1" dirty="0">
                <a:solidFill>
                  <a:schemeClr val="tx2"/>
                </a:solidFill>
              </a:rPr>
              <a:t>1.) </a:t>
            </a:r>
            <a:r>
              <a:rPr lang="hu-HU" altLang="hu-HU" sz="3000" b="1" dirty="0">
                <a:solidFill>
                  <a:schemeClr val="tx1"/>
                </a:solidFill>
              </a:rPr>
              <a:t>VÁLLALT VAGYONI HOZZÁJÁRULÁS </a:t>
            </a:r>
            <a:br>
              <a:rPr lang="hu-HU" altLang="hu-HU" sz="3000" b="1" dirty="0">
                <a:solidFill>
                  <a:schemeClr val="tx1"/>
                </a:solidFill>
              </a:rPr>
            </a:br>
            <a:r>
              <a:rPr lang="hu-HU" altLang="hu-HU" sz="3000" b="1" dirty="0">
                <a:solidFill>
                  <a:schemeClr val="tx1"/>
                </a:solidFill>
              </a:rPr>
              <a:t>     ELMARADT</a:t>
            </a:r>
          </a:p>
          <a:p>
            <a:pPr algn="l">
              <a:defRPr/>
            </a:pPr>
            <a:endParaRPr lang="hu-HU" altLang="hu-HU" sz="3000" b="1" dirty="0">
              <a:solidFill>
                <a:srgbClr val="FFCC00"/>
              </a:solidFill>
            </a:endParaRPr>
          </a:p>
          <a:p>
            <a:pPr algn="l">
              <a:defRPr/>
            </a:pPr>
            <a:r>
              <a:rPr lang="hu-HU" altLang="hu-HU" sz="3000" b="1" dirty="0">
                <a:solidFill>
                  <a:schemeClr val="tx2"/>
                </a:solidFill>
              </a:rPr>
              <a:t>2.)  </a:t>
            </a:r>
            <a:r>
              <a:rPr lang="hu-HU" altLang="hu-HU" sz="3000" b="1" dirty="0">
                <a:solidFill>
                  <a:schemeClr val="tx1"/>
                </a:solidFill>
              </a:rPr>
              <a:t>KIZÁRÁS  </a:t>
            </a:r>
            <a:r>
              <a:rPr lang="hu-HU" altLang="hu-HU" sz="3000" dirty="0">
                <a:solidFill>
                  <a:schemeClr val="tx1"/>
                </a:solidFill>
              </a:rPr>
              <a:t>(összes tag ¾-es  határozata </a:t>
            </a:r>
            <a:br>
              <a:rPr lang="hu-HU" altLang="hu-HU" sz="3000" dirty="0">
                <a:solidFill>
                  <a:schemeClr val="tx1"/>
                </a:solidFill>
              </a:rPr>
            </a:br>
            <a:r>
              <a:rPr lang="hu-HU" altLang="hu-HU" sz="3000" dirty="0">
                <a:solidFill>
                  <a:schemeClr val="tx1"/>
                </a:solidFill>
              </a:rPr>
              <a:t>kizárási kereset benyújtására - 15 napon belül)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51CB9951-AEA6-4154-8871-33974B9744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3579862"/>
            <a:ext cx="2137378" cy="1363666"/>
          </a:xfrm>
          <a:prstGeom prst="rect">
            <a:avLst/>
          </a:prstGeom>
        </p:spPr>
      </p:pic>
      <p:pic>
        <p:nvPicPr>
          <p:cNvPr id="2050" name="Picture 2" descr="Hétfőn dönt a bíróság A. Zoltán vádalkujáról | ma7.sk">
            <a:extLst>
              <a:ext uri="{FF2B5EF4-FFF2-40B4-BE49-F238E27FC236}">
                <a16:creationId xmlns:a16="http://schemas.microsoft.com/office/drawing/2014/main" id="{7D95D80D-DCE3-4574-B23E-BC5025193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3710247"/>
            <a:ext cx="2016224" cy="1247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1608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A Gt. LEGFŐBB SZERVE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ülései nem nyilvánosok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stratégiai határozatok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vezetők, </a:t>
            </a:r>
            <a:r>
              <a:rPr lang="hu-HU" sz="2800" dirty="0" err="1">
                <a:solidFill>
                  <a:schemeClr val="tx1"/>
                </a:solidFill>
              </a:rPr>
              <a:t>fb</a:t>
            </a:r>
            <a:r>
              <a:rPr lang="hu-HU" sz="2800" dirty="0">
                <a:solidFill>
                  <a:schemeClr val="tx1"/>
                </a:solidFill>
              </a:rPr>
              <a:t>. tagok tanácskozási joggal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beszámoló elfogadása, felmentvény, osztalék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5267547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ÜGYVEZETÉS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9552" y="1131590"/>
            <a:ext cx="8100899" cy="3936333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szakmai döntések, operatív ügyvitel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b="1" dirty="0">
                <a:solidFill>
                  <a:schemeClr val="tx2"/>
                </a:solidFill>
              </a:rPr>
              <a:t>		ÜGYVEZETÉST ELLÁTJA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b="1" dirty="0">
              <a:solidFill>
                <a:schemeClr val="tx2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b="1" dirty="0">
                <a:solidFill>
                  <a:schemeClr val="tx2"/>
                </a:solidFill>
              </a:rPr>
              <a:t>			   </a:t>
            </a:r>
            <a:r>
              <a:rPr lang="hu-HU" sz="2800" dirty="0">
                <a:solidFill>
                  <a:schemeClr val="tx1"/>
                </a:solidFill>
              </a:rPr>
              <a:t>vagy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1000" b="1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b="1" dirty="0">
              <a:solidFill>
                <a:schemeClr val="tx2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b="1" dirty="0">
                <a:solidFill>
                  <a:schemeClr val="tx2"/>
                </a:solidFill>
              </a:rPr>
              <a:t>		  </a:t>
            </a:r>
            <a:r>
              <a:rPr lang="hu-HU" sz="2800" b="1" dirty="0">
                <a:solidFill>
                  <a:schemeClr val="tx1"/>
                </a:solidFill>
              </a:rPr>
              <a:t>vezető tisztségviselő 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b="1" dirty="0">
              <a:solidFill>
                <a:schemeClr val="tx2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b="1" dirty="0">
              <a:solidFill>
                <a:schemeClr val="tx2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b="1" dirty="0">
                <a:solidFill>
                  <a:schemeClr val="tx2"/>
                </a:solidFill>
              </a:rPr>
              <a:t>			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7D971A1-AF9A-421C-982A-31B15E93A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2625815"/>
            <a:ext cx="2668622" cy="178009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A9CF7C57-041B-458E-85FC-6E7471E2F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95266" y="2571750"/>
            <a:ext cx="2006563" cy="200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9932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2800" b="1" dirty="0">
                <a:solidFill>
                  <a:schemeClr val="tx2"/>
                </a:solidFill>
              </a:rPr>
              <a:t>Vezető tisztségviselő</a:t>
            </a:r>
            <a:endParaRPr lang="hu-HU" sz="12800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A vezető tisztségviselő a feladatát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megbízási jogviszonyban vagy munkaviszonyban,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önállóan,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a létesítő okirat és törvényi előírások szerint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látja el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8179792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99592" y="83722"/>
            <a:ext cx="8244408" cy="83184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2800" b="1" dirty="0">
                <a:solidFill>
                  <a:schemeClr val="tx2"/>
                </a:solidFill>
              </a:rPr>
              <a:t>KI NEM LEHET VEZETŐ </a:t>
            </a:r>
            <a:br>
              <a:rPr lang="hu-HU" altLang="hu-HU" sz="12800" b="1" dirty="0">
                <a:solidFill>
                  <a:schemeClr val="tx2"/>
                </a:solidFill>
              </a:rPr>
            </a:br>
            <a:r>
              <a:rPr lang="hu-HU" altLang="hu-HU" sz="12800" b="1" dirty="0">
                <a:solidFill>
                  <a:schemeClr val="tx2"/>
                </a:solidFill>
              </a:rPr>
              <a:t>TISZTSÉGVISELŐ?</a:t>
            </a:r>
          </a:p>
          <a:p>
            <a:pPr algn="l"/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044" y="987574"/>
            <a:ext cx="8244408" cy="4080349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nem cselekvőképes személy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bűncselekmény miatt jogerősen szabadságvesztésre ítélték, amíg nem mentesül a hátrányos következmények alól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akit jogerősen eltiltottak a vezető tisztségviselői tevékenységtől, illetve e foglakozástól,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vagy olyan foglakozástól, amelyet a jogi személy folytat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akivel szemben fennáll az </a:t>
            </a:r>
            <a:r>
              <a:rPr lang="hu-HU" sz="2600" b="1" dirty="0">
                <a:solidFill>
                  <a:schemeClr val="tx1"/>
                </a:solidFill>
              </a:rPr>
              <a:t>összeférhetetlenség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endParaRPr lang="hu-HU" sz="2600" dirty="0">
              <a:solidFill>
                <a:schemeClr val="tx1"/>
              </a:solidFill>
            </a:endParaRP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endParaRPr lang="hu-HU" sz="28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8867426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Összeférhetetlenség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Nem szerezhet társasági részesedést, és nem lehet vezető tisztségviselő olyan gazdasági társaságban, amely főtevékenységként ugyanolyan gazdasági tevékenységet folytat, mint az a társaság, amelyben vezető tisztségviselő.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  <p:pic>
        <p:nvPicPr>
          <p:cNvPr id="5" name="Picture 2" descr="Vezetők összeférhetetlenségének határai az Mt. és a Ptk. szerint ...">
            <a:extLst>
              <a:ext uri="{FF2B5EF4-FFF2-40B4-BE49-F238E27FC236}">
                <a16:creationId xmlns:a16="http://schemas.microsoft.com/office/drawing/2014/main" id="{742F2E2D-C171-423A-93EE-C6FA03C28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231874"/>
            <a:ext cx="2520280" cy="188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593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Jogi személy jellemzői: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állandó szervezet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altLang="hu-HU" sz="28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célrarendeltség</a:t>
            </a:r>
            <a:endParaRPr lang="hu-HU" altLang="hu-HU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alapítótól elkülönült vagyon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állami elismerés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önálló felelősség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806902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3600" b="1" dirty="0">
                <a:solidFill>
                  <a:schemeClr val="tx2"/>
                </a:solidFill>
              </a:rPr>
              <a:t>Tag, vezető tisztségviselő eltiltása</a:t>
            </a:r>
            <a:endParaRPr lang="hu-HU" sz="13600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1059582"/>
            <a:ext cx="8388932" cy="4008341"/>
          </a:xfrm>
        </p:spPr>
        <p:txBody>
          <a:bodyPr anchor="t">
            <a:normAutofit/>
          </a:bodyPr>
          <a:lstStyle/>
          <a:p>
            <a:pPr marL="457200" indent="-457200" algn="l"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hu-HU" altLang="hu-HU" sz="1800" dirty="0"/>
              <a:t>akinek felelősségét a felszámolási vagy kényszertörlési eljárás során </a:t>
            </a:r>
            <a:r>
              <a:rPr lang="hu-HU" altLang="hu-HU" sz="1800" b="1" dirty="0">
                <a:solidFill>
                  <a:schemeClr val="accent2"/>
                </a:solidFill>
              </a:rPr>
              <a:t>ki nem elégített hitelezői követelésért</a:t>
            </a:r>
            <a:r>
              <a:rPr lang="hu-HU" altLang="hu-HU" sz="1800" dirty="0">
                <a:solidFill>
                  <a:schemeClr val="accent1"/>
                </a:solidFill>
              </a:rPr>
              <a:t> </a:t>
            </a:r>
            <a:r>
              <a:rPr lang="hu-HU" altLang="hu-HU" sz="1800" dirty="0"/>
              <a:t>a bíróság jogerősen megállapította és a </a:t>
            </a:r>
            <a:br>
              <a:rPr lang="hu-HU" altLang="hu-HU" sz="1800" dirty="0"/>
            </a:br>
            <a:r>
              <a:rPr lang="hu-HU" altLang="hu-HU" sz="1800" dirty="0"/>
              <a:t>jogerős bírósági határozat szerinti fizetési kötelezettségét nem teljesítette,</a:t>
            </a:r>
          </a:p>
          <a:p>
            <a:pPr marL="457200" indent="-457200" algn="l"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hu-HU" altLang="hu-HU" sz="1800" dirty="0"/>
              <a:t>aki a </a:t>
            </a:r>
            <a:r>
              <a:rPr lang="hu-HU" altLang="hu-HU" sz="1800" b="1" dirty="0" err="1">
                <a:solidFill>
                  <a:schemeClr val="accent2"/>
                </a:solidFill>
              </a:rPr>
              <a:t>gt.</a:t>
            </a:r>
            <a:r>
              <a:rPr lang="hu-HU" altLang="hu-HU" sz="1800" b="1" dirty="0">
                <a:solidFill>
                  <a:schemeClr val="accent2"/>
                </a:solidFill>
              </a:rPr>
              <a:t> tartozásáért való korlátlan tagi helytállási kötelezettségének </a:t>
            </a:r>
            <a:br>
              <a:rPr lang="hu-HU" altLang="hu-HU" sz="1800" b="1" dirty="0">
                <a:solidFill>
                  <a:schemeClr val="accent2"/>
                </a:solidFill>
              </a:rPr>
            </a:br>
            <a:r>
              <a:rPr lang="hu-HU" altLang="hu-HU" sz="1800" b="1" dirty="0">
                <a:solidFill>
                  <a:schemeClr val="accent2"/>
                </a:solidFill>
              </a:rPr>
              <a:t>nem tett eleget,</a:t>
            </a:r>
            <a:r>
              <a:rPr lang="hu-HU" altLang="hu-HU" sz="1800" dirty="0">
                <a:solidFill>
                  <a:schemeClr val="accent2"/>
                </a:solidFill>
              </a:rPr>
              <a:t> </a:t>
            </a:r>
            <a:r>
              <a:rPr lang="hu-HU" altLang="hu-HU" sz="1800" dirty="0"/>
              <a:t>vagy</a:t>
            </a:r>
          </a:p>
          <a:p>
            <a:pPr marL="457200" indent="-457200" algn="l">
              <a:lnSpc>
                <a:spcPct val="110000"/>
              </a:lnSpc>
              <a:buFont typeface="Wingdings" panose="05000000000000000000" pitchFamily="2" charset="2"/>
              <a:buChar char="§"/>
              <a:defRPr/>
            </a:pPr>
            <a:r>
              <a:rPr lang="hu-HU" altLang="hu-HU" sz="1800" dirty="0"/>
              <a:t>akivel mint vezető tisztségviselővel szemben a </a:t>
            </a:r>
            <a:r>
              <a:rPr lang="hu-HU" altLang="hu-HU" sz="1800" b="1" dirty="0">
                <a:solidFill>
                  <a:schemeClr val="accent2"/>
                </a:solidFill>
              </a:rPr>
              <a:t>cégbíróság pénzbírságot </a:t>
            </a:r>
            <a:br>
              <a:rPr lang="hu-HU" altLang="hu-HU" sz="1800" b="1" dirty="0">
                <a:solidFill>
                  <a:schemeClr val="accent2"/>
                </a:solidFill>
              </a:rPr>
            </a:br>
            <a:r>
              <a:rPr lang="hu-HU" altLang="hu-HU" sz="1800" b="1" dirty="0">
                <a:solidFill>
                  <a:schemeClr val="accent2"/>
                </a:solidFill>
              </a:rPr>
              <a:t>szabott ki</a:t>
            </a:r>
            <a:r>
              <a:rPr lang="hu-HU" altLang="hu-HU" sz="1800" dirty="0">
                <a:solidFill>
                  <a:schemeClr val="accent2"/>
                </a:solidFill>
              </a:rPr>
              <a:t> </a:t>
            </a:r>
            <a:r>
              <a:rPr lang="hu-HU" altLang="hu-HU" sz="1800" dirty="0"/>
              <a:t>és a </a:t>
            </a:r>
            <a:r>
              <a:rPr lang="hu-HU" altLang="hu-HU" sz="1800" b="1" dirty="0"/>
              <a:t>jogerős határozat szerinti fizetési </a:t>
            </a:r>
            <a:r>
              <a:rPr lang="hu-HU" altLang="hu-HU" sz="1800" b="1" dirty="0">
                <a:solidFill>
                  <a:schemeClr val="accent2"/>
                </a:solidFill>
              </a:rPr>
              <a:t>kötelezettségét nem </a:t>
            </a:r>
            <a:br>
              <a:rPr lang="hu-HU" altLang="hu-HU" sz="1800" b="1" dirty="0">
                <a:solidFill>
                  <a:schemeClr val="accent2"/>
                </a:solidFill>
              </a:rPr>
            </a:br>
            <a:r>
              <a:rPr lang="hu-HU" altLang="hu-HU" sz="1800" b="1" dirty="0">
                <a:solidFill>
                  <a:schemeClr val="accent2"/>
                </a:solidFill>
              </a:rPr>
              <a:t>teljesítette,</a:t>
            </a:r>
            <a:r>
              <a:rPr lang="hu-HU" altLang="hu-HU" sz="1800" dirty="0">
                <a:solidFill>
                  <a:srgbClr val="FFCC00"/>
                </a:solidFill>
              </a:rPr>
              <a:t> </a:t>
            </a:r>
            <a:r>
              <a:rPr lang="hu-HU" altLang="hu-HU" sz="1800" dirty="0"/>
              <a:t>feltéve hogy a vele szembeni végrehajtás eredménytelen volt.</a:t>
            </a:r>
          </a:p>
          <a:p>
            <a:pPr>
              <a:lnSpc>
                <a:spcPct val="110000"/>
              </a:lnSpc>
              <a:defRPr/>
            </a:pPr>
            <a:endParaRPr lang="hu-HU" altLang="hu-HU" sz="1800" dirty="0"/>
          </a:p>
          <a:p>
            <a:pPr algn="l">
              <a:lnSpc>
                <a:spcPct val="110000"/>
              </a:lnSpc>
              <a:defRPr/>
            </a:pPr>
            <a:r>
              <a:rPr lang="hu-HU" altLang="hu-HU" sz="1800" dirty="0">
                <a:solidFill>
                  <a:srgbClr val="FF3300"/>
                </a:solidFill>
              </a:rPr>
              <a:t>EZEN  személy</a:t>
            </a:r>
            <a:r>
              <a:rPr lang="hu-HU" altLang="hu-HU" sz="1800" dirty="0"/>
              <a:t> </a:t>
            </a:r>
            <a:r>
              <a:rPr lang="hu-HU" altLang="hu-HU" sz="1800" b="1" dirty="0">
                <a:solidFill>
                  <a:schemeClr val="accent2"/>
                </a:solidFill>
              </a:rPr>
              <a:t>nem szerezhet </a:t>
            </a:r>
            <a:r>
              <a:rPr lang="hu-HU" altLang="hu-HU" sz="1800" b="1" dirty="0" err="1">
                <a:solidFill>
                  <a:schemeClr val="accent2"/>
                </a:solidFill>
              </a:rPr>
              <a:t>gt-ben</a:t>
            </a:r>
            <a:r>
              <a:rPr lang="hu-HU" altLang="hu-HU" sz="1800" b="1" dirty="0">
                <a:solidFill>
                  <a:schemeClr val="accent2"/>
                </a:solidFill>
              </a:rPr>
              <a:t> többségi befolyást, </a:t>
            </a:r>
            <a:br>
              <a:rPr lang="hu-HU" altLang="hu-HU" sz="1800" b="1" dirty="0">
                <a:solidFill>
                  <a:schemeClr val="accent2"/>
                </a:solidFill>
              </a:rPr>
            </a:br>
            <a:r>
              <a:rPr lang="hu-HU" altLang="hu-HU" sz="1800" b="1" dirty="0">
                <a:solidFill>
                  <a:schemeClr val="accent2"/>
                </a:solidFill>
              </a:rPr>
              <a:t>nem válhat </a:t>
            </a:r>
            <a:r>
              <a:rPr lang="hu-HU" altLang="hu-HU" sz="1800" b="1" dirty="0" err="1">
                <a:solidFill>
                  <a:schemeClr val="accent2"/>
                </a:solidFill>
              </a:rPr>
              <a:t>gt.</a:t>
            </a:r>
            <a:r>
              <a:rPr lang="hu-HU" altLang="hu-HU" sz="1800" b="1" dirty="0">
                <a:solidFill>
                  <a:schemeClr val="accent2"/>
                </a:solidFill>
              </a:rPr>
              <a:t> korlátlanul felelős tagjává</a:t>
            </a:r>
            <a:r>
              <a:rPr lang="hu-HU" altLang="hu-HU" sz="1800" dirty="0"/>
              <a:t>, egyéni cég tagjává, továbbá </a:t>
            </a:r>
            <a:br>
              <a:rPr lang="hu-HU" altLang="hu-HU" sz="1800" dirty="0"/>
            </a:br>
            <a:r>
              <a:rPr lang="hu-HU" altLang="hu-HU" sz="1800" b="1" dirty="0">
                <a:solidFill>
                  <a:schemeClr val="accent2"/>
                </a:solidFill>
              </a:rPr>
              <a:t>nem lehet cég vezető tisztségviselője (képviselője).</a:t>
            </a:r>
            <a:endParaRPr lang="hu-HU" sz="1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6858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</a:t>
            </a:r>
            <a:r>
              <a:rPr lang="hu-HU" altLang="hu-HU" sz="12000" b="1" dirty="0">
                <a:solidFill>
                  <a:schemeClr val="tx2"/>
                </a:solidFill>
              </a:rPr>
              <a:t>Vezető tisztségviselő </a:t>
            </a:r>
            <a:br>
              <a:rPr lang="hu-HU" altLang="hu-HU" sz="12000" b="1" dirty="0">
                <a:solidFill>
                  <a:schemeClr val="tx2"/>
                </a:solidFill>
              </a:rPr>
            </a:br>
            <a:r>
              <a:rPr lang="hu-HU" altLang="hu-HU" sz="12000" b="1" dirty="0">
                <a:solidFill>
                  <a:schemeClr val="tx2"/>
                </a:solidFill>
              </a:rPr>
              <a:t>  kártérítési felelősége</a:t>
            </a:r>
            <a:endParaRPr lang="hu-HU" sz="12000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defRPr/>
            </a:pPr>
            <a:endParaRPr lang="hu-HU" altLang="hu-HU" sz="2800" b="1" dirty="0">
              <a:solidFill>
                <a:srgbClr val="FFCC00"/>
              </a:solidFill>
            </a:endParaRPr>
          </a:p>
          <a:p>
            <a:pPr>
              <a:defRPr/>
            </a:pPr>
            <a:endParaRPr lang="hu-HU" altLang="hu-HU" sz="2800" b="1" dirty="0">
              <a:solidFill>
                <a:srgbClr val="FFCC00"/>
              </a:solidFill>
            </a:endParaRPr>
          </a:p>
          <a:p>
            <a:pPr>
              <a:defRPr/>
            </a:pPr>
            <a:r>
              <a:rPr lang="hu-HU" altLang="hu-HU" sz="2800" b="1" dirty="0">
                <a:solidFill>
                  <a:schemeClr val="accent2"/>
                </a:solidFill>
              </a:rPr>
              <a:t>ÉRTÉKELÉS ÉS FELMENTVÉNY</a:t>
            </a:r>
          </a:p>
          <a:p>
            <a:pPr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ügyvezetési tevékenység megfelelőségéről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7254164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FELÜGYELŐBIZOTTSÁG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endParaRPr lang="hu-HU" sz="2800" dirty="0">
              <a:solidFill>
                <a:schemeClr val="tx1"/>
              </a:solidFill>
            </a:endParaRP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Tagok: Létesítő irat szerint, de legalább 3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endParaRPr lang="hu-HU" sz="2800" dirty="0">
              <a:solidFill>
                <a:schemeClr val="tx1"/>
              </a:solidFill>
            </a:endParaRP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5 évre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endParaRPr lang="hu-HU" sz="2800" dirty="0">
              <a:solidFill>
                <a:schemeClr val="tx1"/>
              </a:solidFill>
            </a:endParaRP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Határozatképes: 2/3 min.3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74DF3739-F70A-457E-9724-60FCD5D7A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2427734"/>
            <a:ext cx="2798307" cy="187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552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FB  KÖTELEZŐ  </a:t>
            </a:r>
            <a:r>
              <a:rPr lang="hu-HU" altLang="hu-HU" sz="14400" b="1" dirty="0" err="1">
                <a:solidFill>
                  <a:schemeClr val="tx2"/>
                </a:solidFill>
              </a:rPr>
              <a:t>Pl</a:t>
            </a:r>
            <a:r>
              <a:rPr lang="hu-HU" altLang="hu-HU" sz="14400" b="1" dirty="0">
                <a:solidFill>
                  <a:schemeClr val="tx2"/>
                </a:solidFill>
              </a:rPr>
              <a:t>: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Nyrt.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Zrt., ha a szavazati jogok legalább 5 %-</a:t>
            </a:r>
            <a:r>
              <a:rPr lang="hu-HU" sz="2800" dirty="0" err="1">
                <a:solidFill>
                  <a:schemeClr val="tx1"/>
                </a:solidFill>
              </a:rPr>
              <a:t>ával</a:t>
            </a:r>
            <a:r>
              <a:rPr lang="hu-HU" sz="2800" dirty="0">
                <a:solidFill>
                  <a:schemeClr val="tx1"/>
                </a:solidFill>
              </a:rPr>
              <a:t> együttesen rendelkező részvényesek ezt kérik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200 fő főállású mv. és az üzemi tanács nem mondott le a felügyelőbizottságban való munkavállalói részvételről (1/3 munkavállaló)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2155345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ÁLLANDÓ KÖNYVVIZSGÁLÓ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első könyvvizsgálót létesítő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okiratban kijelölni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határozott időre, </a:t>
            </a:r>
            <a:r>
              <a:rPr lang="hu-HU" sz="2800" dirty="0" err="1">
                <a:solidFill>
                  <a:schemeClr val="tx1"/>
                </a:solidFill>
              </a:rPr>
              <a:t>max</a:t>
            </a:r>
            <a:r>
              <a:rPr lang="hu-HU" sz="2800" dirty="0">
                <a:solidFill>
                  <a:schemeClr val="tx1"/>
                </a:solidFill>
              </a:rPr>
              <a:t>. 5 év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kijelölést/választást követő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90 napon belül megbízási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szerződés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B42382A8-683B-4460-99B2-57CEE350CB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232882"/>
              </p:ext>
            </p:extLst>
          </p:nvPr>
        </p:nvGraphicFramePr>
        <p:xfrm>
          <a:off x="6372200" y="1203598"/>
          <a:ext cx="2520280" cy="3613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Klip" r:id="rId3" imgW="3025775" imgH="3252788" progId="MS_ClipArt_Gallery.2">
                  <p:embed/>
                </p:oleObj>
              </mc:Choice>
              <mc:Fallback>
                <p:oleObj name="Klip" r:id="rId3" imgW="3025775" imgH="3252788" progId="MS_ClipArt_Gallery.2">
                  <p:embed/>
                  <p:pic>
                    <p:nvPicPr>
                      <p:cNvPr id="4" name="Object 4">
                        <a:extLst>
                          <a:ext uri="{FF2B5EF4-FFF2-40B4-BE49-F238E27FC236}">
                            <a16:creationId xmlns:a16="http://schemas.microsoft.com/office/drawing/2014/main" id="{B42382A8-683B-4460-99B2-57CEE350CB3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1203598"/>
                        <a:ext cx="2520280" cy="36132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582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A </a:t>
            </a:r>
            <a:r>
              <a:rPr lang="hu-HU" altLang="hu-HU" sz="14400" b="1" dirty="0">
                <a:solidFill>
                  <a:schemeClr val="tx2"/>
                </a:solidFill>
              </a:rPr>
              <a:t>Gt. MEGSZŰNÉSE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indent="-457200" algn="l">
              <a:buFont typeface="Arial" panose="020B0604020202020204" pitchFamily="34" charset="0"/>
              <a:buChar char="•"/>
              <a:defRPr/>
            </a:pPr>
            <a:endParaRPr lang="hu-HU" altLang="hu-HU" sz="2800" b="1" dirty="0"/>
          </a:p>
          <a:p>
            <a:pPr marL="457200" indent="-457200" algn="l">
              <a:buFont typeface="Wingdings" panose="05000000000000000000" pitchFamily="2" charset="2"/>
              <a:buChar char="§"/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jogutóddal </a:t>
            </a:r>
          </a:p>
          <a:p>
            <a:pPr marL="457200" indent="-457200" algn="l">
              <a:buFont typeface="Wingdings" panose="05000000000000000000" pitchFamily="2" charset="2"/>
              <a:buChar char="§"/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vagy jogutód nélkül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4787793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JOGUTÓDLÁSSAL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Átalakulás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endParaRPr lang="hu-HU" sz="2800" dirty="0">
              <a:solidFill>
                <a:schemeClr val="tx1"/>
              </a:solidFill>
            </a:endParaRP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2"/>
                </a:solidFill>
              </a:rPr>
              <a:t>társasági formaváltás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(más </a:t>
            </a:r>
            <a:r>
              <a:rPr lang="hu-HU" sz="2800" dirty="0" err="1">
                <a:solidFill>
                  <a:schemeClr val="tx1"/>
                </a:solidFill>
              </a:rPr>
              <a:t>Gt</a:t>
            </a:r>
            <a:r>
              <a:rPr lang="hu-HU" sz="2800" dirty="0">
                <a:solidFill>
                  <a:schemeClr val="tx1"/>
                </a:solidFill>
              </a:rPr>
              <a:t>, egyesülés, szövetkezet)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2"/>
                </a:solidFill>
              </a:rPr>
              <a:t>egyesülés</a:t>
            </a:r>
            <a:r>
              <a:rPr lang="hu-HU" sz="2800" dirty="0">
                <a:solidFill>
                  <a:schemeClr val="tx1"/>
                </a:solidFill>
              </a:rPr>
              <a:t> (beolvadás, összeolvadás)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2"/>
                </a:solidFill>
              </a:rPr>
              <a:t>szétválás</a:t>
            </a:r>
            <a:r>
              <a:rPr lang="hu-HU" sz="2800" dirty="0">
                <a:solidFill>
                  <a:schemeClr val="tx1"/>
                </a:solidFill>
              </a:rPr>
              <a:t> (kiválás, különválás)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9529579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JOGUTÓD NÉLKÜL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tagok döntenek róla = </a:t>
            </a:r>
            <a:r>
              <a:rPr lang="hu-HU" sz="2800" b="1" dirty="0">
                <a:solidFill>
                  <a:schemeClr val="tx1"/>
                </a:solidFill>
              </a:rPr>
              <a:t>végelszámolási eljárás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tartósan fizetésképtelen = rendes bíróság a </a:t>
            </a:r>
            <a:r>
              <a:rPr lang="hu-HU" sz="2800" b="1" dirty="0">
                <a:solidFill>
                  <a:schemeClr val="tx1"/>
                </a:solidFill>
              </a:rPr>
              <a:t>csőd vagy felszámolási eljárás </a:t>
            </a:r>
            <a:r>
              <a:rPr lang="hu-HU" sz="2800" dirty="0">
                <a:solidFill>
                  <a:schemeClr val="tx1"/>
                </a:solidFill>
              </a:rPr>
              <a:t>során hozott ítéletével szünteti meg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tx1"/>
                </a:solidFill>
              </a:rPr>
              <a:t>CB</a:t>
            </a:r>
            <a:r>
              <a:rPr lang="hu-HU" sz="2800" dirty="0">
                <a:solidFill>
                  <a:schemeClr val="tx1"/>
                </a:solidFill>
              </a:rPr>
              <a:t> törvényességi felügyeleti eljárás keretében  </a:t>
            </a:r>
            <a:r>
              <a:rPr lang="hu-HU" sz="2800" b="1" dirty="0">
                <a:solidFill>
                  <a:schemeClr val="tx1"/>
                </a:solidFill>
              </a:rPr>
              <a:t>szünteti meg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tx1"/>
                </a:solidFill>
              </a:rPr>
              <a:t>CB hivatalból törli </a:t>
            </a:r>
            <a:r>
              <a:rPr lang="hu-HU" sz="2800" dirty="0">
                <a:solidFill>
                  <a:schemeClr val="tx1"/>
                </a:solidFill>
              </a:rPr>
              <a:t>a céget a cégnyilvántartásból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68354804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VÁLLALATCSOPORT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defRPr/>
            </a:pPr>
            <a:r>
              <a:rPr lang="hu-HU" altLang="hu-HU" sz="7000" b="1" dirty="0">
                <a:solidFill>
                  <a:srgbClr val="C00000"/>
                </a:solidFill>
              </a:rPr>
              <a:t>2</a:t>
            </a:r>
          </a:p>
          <a:p>
            <a:pPr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  ELISMERT</a:t>
            </a:r>
            <a:r>
              <a:rPr lang="hu-HU" altLang="hu-HU" sz="2800" dirty="0">
                <a:solidFill>
                  <a:schemeClr val="tx1"/>
                </a:solidFill>
              </a:rPr>
              <a:t>              </a:t>
            </a:r>
            <a:r>
              <a:rPr lang="hu-HU" altLang="hu-HU" sz="2800" b="1" dirty="0">
                <a:solidFill>
                  <a:schemeClr val="tx1"/>
                </a:solidFill>
              </a:rPr>
              <a:t>TÉNYLEGES</a:t>
            </a:r>
          </a:p>
          <a:p>
            <a:pPr algn="l"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           </a:t>
            </a:r>
            <a:r>
              <a:rPr lang="hu-HU" altLang="hu-HU" sz="2800" dirty="0">
                <a:solidFill>
                  <a:schemeClr val="tx1"/>
                </a:solidFill>
              </a:rPr>
              <a:t>(BEJEGYZETT)</a:t>
            </a:r>
          </a:p>
          <a:p>
            <a:pPr algn="l">
              <a:defRPr/>
            </a:pPr>
            <a:endParaRPr lang="hu-HU" altLang="hu-HU" sz="2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TAGJA LEHET</a:t>
            </a:r>
            <a:r>
              <a:rPr lang="hu-HU" altLang="hu-HU" sz="2800" dirty="0">
                <a:solidFill>
                  <a:schemeClr val="tx1"/>
                </a:solidFill>
              </a:rPr>
              <a:t>: </a:t>
            </a:r>
            <a:r>
              <a:rPr lang="hu-HU" altLang="hu-HU" sz="2800" dirty="0">
                <a:solidFill>
                  <a:schemeClr val="tx2"/>
                </a:solidFill>
              </a:rPr>
              <a:t>Rt., Kft., Egyesülés, Szövetkezet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8192935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ELISMERT VÁLLALATCSOPORT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összevont, konszolidált éves beszámoló készítésére kötelezett, legalább </a:t>
            </a:r>
            <a:r>
              <a:rPr lang="hu-HU" sz="2800" dirty="0">
                <a:solidFill>
                  <a:schemeClr val="tx2"/>
                </a:solidFill>
              </a:rPr>
              <a:t>1 uralkodó tag </a:t>
            </a:r>
            <a:r>
              <a:rPr lang="hu-HU" sz="2800" dirty="0">
                <a:solidFill>
                  <a:schemeClr val="tx1"/>
                </a:solidFill>
              </a:rPr>
              <a:t>és legalább </a:t>
            </a:r>
            <a:r>
              <a:rPr lang="hu-HU" sz="2800" dirty="0">
                <a:solidFill>
                  <a:schemeClr val="tx2"/>
                </a:solidFill>
              </a:rPr>
              <a:t>3</a:t>
            </a:r>
            <a:r>
              <a:rPr lang="hu-HU" sz="2800" dirty="0">
                <a:solidFill>
                  <a:schemeClr val="tx1"/>
                </a:solidFill>
              </a:rPr>
              <a:t> az uralkodó tag által </a:t>
            </a:r>
            <a:r>
              <a:rPr lang="hu-HU" sz="2800" dirty="0">
                <a:solidFill>
                  <a:schemeClr val="tx2"/>
                </a:solidFill>
              </a:rPr>
              <a:t>ellenőrzött tag </a:t>
            </a:r>
            <a:r>
              <a:rPr lang="hu-HU" sz="2800" dirty="0">
                <a:solidFill>
                  <a:schemeClr val="tx1"/>
                </a:solidFill>
              </a:rPr>
              <a:t>által kötött </a:t>
            </a:r>
            <a:r>
              <a:rPr lang="hu-HU" sz="2800" dirty="0">
                <a:solidFill>
                  <a:schemeClr val="tx2"/>
                </a:solidFill>
              </a:rPr>
              <a:t>uralmi szerződésben </a:t>
            </a:r>
            <a:r>
              <a:rPr lang="hu-HU" sz="2800" dirty="0">
                <a:solidFill>
                  <a:schemeClr val="tx1"/>
                </a:solidFill>
              </a:rPr>
              <a:t>meghatározott, egységes üzletpolitikán alapuló együttműködés.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525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A jogi személynek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/>
          <a:lstStyle/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§"/>
              <a:defRPr/>
            </a:pPr>
            <a:r>
              <a:rPr lang="hu-HU" altLang="hu-HU" sz="3000" dirty="0">
                <a:solidFill>
                  <a:srgbClr val="3967DE"/>
                </a:solidFill>
                <a:latin typeface="Tahoma"/>
                <a:cs typeface="+mn-cs"/>
              </a:rPr>
              <a:t>saját névvel</a:t>
            </a: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,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§"/>
              <a:defRPr/>
            </a:pPr>
            <a:r>
              <a:rPr lang="hu-HU" altLang="hu-HU" sz="3000" dirty="0">
                <a:solidFill>
                  <a:srgbClr val="3967DE"/>
                </a:solidFill>
                <a:latin typeface="Tahoma"/>
                <a:cs typeface="+mn-cs"/>
              </a:rPr>
              <a:t>székhellyel</a:t>
            </a: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,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§"/>
              <a:defRPr/>
            </a:pP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tagjaitól, illetve alapítójától </a:t>
            </a:r>
            <a:r>
              <a:rPr lang="hu-HU" altLang="hu-HU" sz="3000" dirty="0">
                <a:solidFill>
                  <a:srgbClr val="3967DE"/>
                </a:solidFill>
                <a:latin typeface="Tahoma"/>
                <a:cs typeface="+mn-cs"/>
              </a:rPr>
              <a:t>elkülönített vagyonnal</a:t>
            </a: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,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§"/>
              <a:defRPr/>
            </a:pP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és az </a:t>
            </a:r>
            <a:r>
              <a:rPr lang="hu-HU" altLang="hu-HU" sz="3000" dirty="0">
                <a:solidFill>
                  <a:srgbClr val="3967DE"/>
                </a:solidFill>
                <a:latin typeface="Tahoma"/>
                <a:cs typeface="+mn-cs"/>
              </a:rPr>
              <a:t>ügyvezetését</a:t>
            </a: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 és </a:t>
            </a:r>
            <a:r>
              <a:rPr lang="hu-HU" altLang="hu-HU" sz="3000" dirty="0">
                <a:solidFill>
                  <a:srgbClr val="3967DE"/>
                </a:solidFill>
                <a:latin typeface="Tahoma"/>
                <a:cs typeface="+mn-cs"/>
              </a:rPr>
              <a:t>képviseletét</a:t>
            </a: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 </a:t>
            </a:r>
            <a:r>
              <a:rPr lang="hu-HU" altLang="hu-HU" sz="3000" dirty="0">
                <a:solidFill>
                  <a:srgbClr val="3967DE"/>
                </a:solidFill>
                <a:latin typeface="Tahoma"/>
                <a:cs typeface="+mn-cs"/>
              </a:rPr>
              <a:t>ellátó szervezettel </a:t>
            </a:r>
            <a:b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kell rendelkeznie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114835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3600" b="1" dirty="0">
                <a:solidFill>
                  <a:schemeClr val="tx2"/>
                </a:solidFill>
              </a:rPr>
              <a:t>TÉNYLEGES VÁLLALATCSOPORT</a:t>
            </a:r>
            <a:endParaRPr lang="hu-HU" sz="13600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Ha az uralmi szerződés </a:t>
            </a:r>
            <a:r>
              <a:rPr lang="hu-HU" sz="2800" dirty="0">
                <a:solidFill>
                  <a:schemeClr val="tx2"/>
                </a:solidFill>
              </a:rPr>
              <a:t>megkötésének a feltételei legalább 3 éven keresztül megszakítás nélkül fennállnak</a:t>
            </a:r>
            <a:r>
              <a:rPr lang="hu-HU" sz="2800" dirty="0">
                <a:solidFill>
                  <a:schemeClr val="tx1"/>
                </a:solidFill>
              </a:rPr>
              <a:t>, </a:t>
            </a:r>
            <a:r>
              <a:rPr lang="hu-HU" sz="2800" b="1" dirty="0">
                <a:solidFill>
                  <a:schemeClr val="tx1"/>
                </a:solidFill>
              </a:rPr>
              <a:t>bármely jogilag érdekelt kérelmére </a:t>
            </a:r>
            <a:r>
              <a:rPr lang="hu-HU" sz="2800" dirty="0">
                <a:solidFill>
                  <a:schemeClr val="tx1"/>
                </a:solidFill>
              </a:rPr>
              <a:t>a bíróság kötelezheti a tényleges uralkodó tagot, illetve az ellenőrzött tagokat az uralmi szerződés megkötésére és a vállalatcsoport bírósági nyilvántartásba vételének kezdeményezésére.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7445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en-US" altLang="ko-KR" sz="2600" b="1" dirty="0">
                <a:latin typeface="+mj-lt"/>
              </a:rPr>
              <a:t>A 4 </a:t>
            </a:r>
            <a:r>
              <a:rPr lang="en-US" altLang="ko-KR" sz="2600" b="1" dirty="0" err="1">
                <a:latin typeface="+mj-lt"/>
              </a:rPr>
              <a:t>gazdasági</a:t>
            </a:r>
            <a:r>
              <a:rPr lang="en-US" altLang="ko-KR" sz="2600" b="1" dirty="0">
                <a:latin typeface="+mj-lt"/>
              </a:rPr>
              <a:t> </a:t>
            </a:r>
            <a:r>
              <a:rPr lang="en-US" altLang="ko-KR" sz="2600" b="1" dirty="0" err="1">
                <a:latin typeface="+mj-lt"/>
              </a:rPr>
              <a:t>társaság</a:t>
            </a:r>
            <a:r>
              <a:rPr lang="en-US" altLang="ko-KR" sz="2600" b="1" dirty="0">
                <a:latin typeface="+mj-lt"/>
              </a:rPr>
              <a:t> </a:t>
            </a:r>
            <a:r>
              <a:rPr lang="en-US" altLang="ko-KR" sz="2600" b="1" dirty="0" err="1">
                <a:latin typeface="+mj-lt"/>
              </a:rPr>
              <a:t>legfontosabb</a:t>
            </a:r>
            <a:r>
              <a:rPr lang="en-US" altLang="ko-KR" sz="2600" b="1" dirty="0">
                <a:latin typeface="+mj-lt"/>
              </a:rPr>
              <a:t> </a:t>
            </a:r>
            <a:r>
              <a:rPr lang="en-US" altLang="ko-KR" sz="2600" b="1" dirty="0" err="1">
                <a:latin typeface="+mj-lt"/>
              </a:rPr>
              <a:t>egyedi</a:t>
            </a:r>
            <a:r>
              <a:rPr lang="en-US" altLang="ko-KR" sz="2600" b="1" dirty="0">
                <a:latin typeface="+mj-lt"/>
              </a:rPr>
              <a:t> </a:t>
            </a:r>
            <a:r>
              <a:rPr lang="en-US" altLang="ko-KR" sz="2600" b="1" dirty="0" err="1">
                <a:latin typeface="+mj-lt"/>
              </a:rPr>
              <a:t>jellemzői</a:t>
            </a:r>
            <a:r>
              <a:rPr lang="en-US" altLang="ko-KR" sz="2600" b="1" dirty="0">
                <a:latin typeface="+mj-lt"/>
              </a:rPr>
              <a:t> 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KÖZKERESETI TÁRSASÁG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Minimum 2 tag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Társasági szerződés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Egyetemleges felelősség (tagság megszűnése után 5 év, be nem lépett örökös is)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Tagok gyűlése – azonos mértékű szavazat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Döntés: a) </a:t>
            </a:r>
            <a:r>
              <a:rPr lang="hu-HU" sz="2600" dirty="0" err="1">
                <a:solidFill>
                  <a:schemeClr val="tx1"/>
                </a:solidFill>
              </a:rPr>
              <a:t>egyszerü</a:t>
            </a:r>
            <a:r>
              <a:rPr lang="hu-HU" sz="2600" dirty="0">
                <a:solidFill>
                  <a:schemeClr val="tx1"/>
                </a:solidFill>
              </a:rPr>
              <a:t>, b) ¾ (pl. </a:t>
            </a:r>
            <a:r>
              <a:rPr lang="hu-HU" sz="2600" dirty="0" err="1">
                <a:solidFill>
                  <a:schemeClr val="tx1"/>
                </a:solidFill>
              </a:rPr>
              <a:t>vez</a:t>
            </a:r>
            <a:r>
              <a:rPr lang="hu-HU" sz="2600" dirty="0">
                <a:solidFill>
                  <a:schemeClr val="tx1"/>
                </a:solidFill>
              </a:rPr>
              <a:t>. tisztv. visszahívása), c) egyhangú (társ. </a:t>
            </a:r>
            <a:r>
              <a:rPr lang="hu-HU" sz="2600" dirty="0" err="1">
                <a:solidFill>
                  <a:schemeClr val="tx1"/>
                </a:solidFill>
              </a:rPr>
              <a:t>szerz</a:t>
            </a:r>
            <a:r>
              <a:rPr lang="hu-HU" sz="2600" dirty="0">
                <a:solidFill>
                  <a:schemeClr val="tx1"/>
                </a:solidFill>
              </a:rPr>
              <a:t>. módosítása)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1 vagy több ügyvezető</a:t>
            </a:r>
          </a:p>
        </p:txBody>
      </p:sp>
    </p:spTree>
    <p:extLst>
      <p:ext uri="{BB962C8B-B14F-4D97-AF65-F5344CB8AC3E}">
        <p14:creationId xmlns:p14="http://schemas.microsoft.com/office/powerpoint/2010/main" val="28725033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BETÉTI TÁRSASÁG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endParaRPr lang="hu-HU" sz="2800" dirty="0">
              <a:solidFill>
                <a:schemeClr val="tx1"/>
              </a:solidFill>
            </a:endParaRP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Tagjai… (kültag - beltag)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Felelősség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A kültag nem lehet a társaság vezető tisztségviselője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Nincs beltag vagy kültag?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2594398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KORLÁTOLT FELELŐSSÉGŰ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TÁRSASÁG (Kft.)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Olyan gazdasági társaság, amely előre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meghatározott összegű </a:t>
            </a:r>
            <a:r>
              <a:rPr lang="hu-HU" altLang="hu-HU" sz="2800" b="1" dirty="0">
                <a:solidFill>
                  <a:schemeClr val="accent2"/>
                </a:solidFill>
              </a:rPr>
              <a:t>törzsbetétekből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álló</a:t>
            </a:r>
            <a:r>
              <a:rPr lang="hu-HU" altLang="hu-HU" sz="2800" dirty="0"/>
              <a:t> </a:t>
            </a:r>
            <a:br>
              <a:rPr lang="hu-HU" altLang="hu-HU" sz="2800" dirty="0"/>
            </a:br>
            <a:r>
              <a:rPr lang="hu-HU" altLang="hu-HU" sz="2800" b="1" dirty="0">
                <a:solidFill>
                  <a:schemeClr val="accent2"/>
                </a:solidFill>
              </a:rPr>
              <a:t>törzstőkével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alakul, és amelynél a</a:t>
            </a:r>
            <a:r>
              <a:rPr lang="hu-HU" altLang="hu-HU" sz="2800" dirty="0"/>
              <a:t> </a:t>
            </a:r>
            <a:r>
              <a:rPr lang="hu-HU" altLang="hu-HU" sz="2800" b="1" dirty="0">
                <a:solidFill>
                  <a:schemeClr val="accent2"/>
                </a:solidFill>
              </a:rPr>
              <a:t>tag </a:t>
            </a:r>
            <a:br>
              <a:rPr lang="hu-HU" altLang="hu-HU" sz="2800" b="1" dirty="0">
                <a:solidFill>
                  <a:schemeClr val="accent2"/>
                </a:solidFill>
              </a:rPr>
            </a:br>
            <a:r>
              <a:rPr lang="hu-HU" altLang="hu-HU" sz="2800" b="1" dirty="0">
                <a:solidFill>
                  <a:schemeClr val="accent2"/>
                </a:solidFill>
              </a:rPr>
              <a:t>kötelezettsége</a:t>
            </a:r>
            <a:r>
              <a:rPr lang="hu-HU" altLang="hu-HU" sz="2800" dirty="0">
                <a:solidFill>
                  <a:schemeClr val="accent2"/>
                </a:solidFill>
              </a:rPr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a társasággal szemben</a:t>
            </a:r>
            <a:r>
              <a:rPr lang="hu-HU" altLang="hu-HU" sz="2800" dirty="0"/>
              <a:t> </a:t>
            </a:r>
            <a:br>
              <a:rPr lang="hu-HU" altLang="hu-HU" sz="2800" dirty="0"/>
            </a:br>
            <a:r>
              <a:rPr lang="hu-HU" altLang="hu-HU" sz="2800" dirty="0">
                <a:solidFill>
                  <a:schemeClr val="accent2"/>
                </a:solidFill>
              </a:rPr>
              <a:t>törzsbetétének szolgáltatására </a:t>
            </a:r>
            <a:r>
              <a:rPr lang="hu-HU" altLang="hu-HU" sz="2800" dirty="0">
                <a:solidFill>
                  <a:schemeClr val="tx1"/>
                </a:solidFill>
              </a:rPr>
              <a:t>és a társasági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szerződésben megállapított egyéb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accent2"/>
                </a:solidFill>
              </a:rPr>
              <a:t>vagyoni értékű szolgáltatásra </a:t>
            </a:r>
            <a:r>
              <a:rPr lang="hu-HU" altLang="hu-HU" sz="2800" dirty="0">
                <a:solidFill>
                  <a:schemeClr val="tx1"/>
                </a:solidFill>
              </a:rPr>
              <a:t>terjed ki. </a:t>
            </a:r>
          </a:p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Kft. kötelezettségeiért - főszabályként - a tag nem köteles helytállni.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78169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Tag felelősége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Kft. kötelezettségeiért - főszabályként - a tag nem köteles helytállni.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Kivétel: </a:t>
            </a:r>
            <a:r>
              <a:rPr lang="hu-HU" sz="2800" b="1" dirty="0">
                <a:solidFill>
                  <a:schemeClr val="accent2"/>
                </a:solidFill>
              </a:rPr>
              <a:t>felelőségátvitel</a:t>
            </a:r>
            <a:r>
              <a:rPr lang="hu-HU" sz="2800" dirty="0">
                <a:solidFill>
                  <a:schemeClr val="tx1"/>
                </a:solidFill>
              </a:rPr>
              <a:t> (3 eset)</a:t>
            </a:r>
          </a:p>
          <a:p>
            <a:pPr marL="514350" lvl="0" indent="-514350" algn="l" eaLnBrk="0" fontAlgn="base" latinLnBrk="0" hangingPunct="0">
              <a:spcAft>
                <a:spcPct val="0"/>
              </a:spcAft>
              <a:buSzPct val="100000"/>
              <a:buFont typeface="+mj-lt"/>
              <a:buAutoNum type="arabicPeriod"/>
            </a:pPr>
            <a:r>
              <a:rPr lang="hu-HU" sz="2800" dirty="0">
                <a:solidFill>
                  <a:schemeClr val="tx1"/>
                </a:solidFill>
              </a:rPr>
              <a:t>ha a jogi személy tagja korlátolt felelősségével visszaélt, és emiatt a jogi személy jogutód nélküli megszűnésekor kielégítetlen hitelezői követelések maradtak fenn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044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Tag felelősége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514350" lvl="0" indent="-514350" algn="l" eaLnBrk="0" fontAlgn="base" latinLnBrk="0" hangingPunct="0">
              <a:spcAft>
                <a:spcPct val="0"/>
              </a:spcAft>
              <a:buSzPct val="100000"/>
              <a:buFont typeface="+mj-lt"/>
              <a:buAutoNum type="arabicPeriod" startAt="2"/>
            </a:pPr>
            <a:r>
              <a:rPr lang="hu-HU" sz="2800" dirty="0">
                <a:solidFill>
                  <a:schemeClr val="tx1"/>
                </a:solidFill>
              </a:rPr>
              <a:t>nem teljesített vagyoni hozzájárulás (pótbefizetés) erejéig köteles a tag helytállni a társ. kötelezettségeiért </a:t>
            </a:r>
          </a:p>
          <a:p>
            <a:pPr marL="514350" lvl="0" indent="-514350" algn="l" eaLnBrk="0" fontAlgn="base" latinLnBrk="0" hangingPunct="0">
              <a:spcAft>
                <a:spcPct val="0"/>
              </a:spcAft>
              <a:buSzPct val="100000"/>
              <a:buFont typeface="+mj-lt"/>
              <a:buAutoNum type="arabicPeriod" startAt="2"/>
            </a:pPr>
            <a:endParaRPr lang="hu-HU" sz="2800" dirty="0">
              <a:solidFill>
                <a:schemeClr val="tx1"/>
              </a:solidFill>
            </a:endParaRPr>
          </a:p>
          <a:p>
            <a:pPr marL="514350" lvl="0" indent="-514350" algn="l" eaLnBrk="0" fontAlgn="base" latinLnBrk="0" hangingPunct="0">
              <a:spcAft>
                <a:spcPct val="0"/>
              </a:spcAft>
              <a:buSzPct val="100000"/>
              <a:buFont typeface="+mj-lt"/>
              <a:buAutoNum type="arabicPeriod" startAt="2"/>
            </a:pPr>
            <a:r>
              <a:rPr lang="hu-HU" sz="2800" dirty="0">
                <a:solidFill>
                  <a:schemeClr val="tx1"/>
                </a:solidFill>
              </a:rPr>
              <a:t>vállalatcsoport esetén, az uralkodó tag felel az ellenőrzött tag fizetőképessége miatt, ha az az ő üzletpolitikájának az eredménye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90683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Kft. alapítása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endParaRPr lang="hu-HU" sz="2800" dirty="0">
              <a:solidFill>
                <a:schemeClr val="tx1"/>
              </a:solidFill>
            </a:endParaRP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Ø nyilvános felhívás!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Lehet 1 tag is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Törzsbetét, törzstőke mértéke?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Létesítő okirat fajtája?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7079456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ÜZLETRÉSZ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915566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b="1" dirty="0">
                <a:solidFill>
                  <a:schemeClr val="tx1"/>
                </a:solidFill>
              </a:rPr>
              <a:t>törzsbetéthez kapcsolódó tagsági jogok és kötelezettségek összessége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Kft. nyilvántartásba vételével keletkezik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mértéke a tagok törzsbetétjéhez igazodik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azonos mértékű üzletrészhez azonos tagsági jogok fűződnek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Átruházás: a társaság tagjai között szabadon 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600" dirty="0">
                <a:solidFill>
                  <a:schemeClr val="tx1"/>
                </a:solidFill>
              </a:rPr>
              <a:t>	- átruházható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600" dirty="0">
                <a:solidFill>
                  <a:schemeClr val="tx1"/>
                </a:solidFill>
              </a:rPr>
              <a:t>	- értékesítése lehet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1804550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PÓTBEFIZETÉS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társasági szerződés feljogosíthatja a taggyűlést, hogy a veszteségek fedezésére pótbefizetési kötelezettséget írjon elő a tagok számára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törzsbetétek arányában kell meghatározni és teljesíteni.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430585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A jogi személy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/>
          <a:lstStyle/>
          <a:p>
            <a:pPr marL="457200" lvl="0" indent="-45720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§"/>
              <a:defRPr/>
            </a:pPr>
            <a:r>
              <a:rPr lang="hu-HU" altLang="hu-HU" sz="2800" b="1" dirty="0">
                <a:solidFill>
                  <a:srgbClr val="C00000"/>
                </a:solidFill>
                <a:latin typeface="Tahoma"/>
                <a:cs typeface="+mn-cs"/>
              </a:rPr>
              <a:t>jogképes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: jogai és kötelezettségei lehetnek (főszabály: kiterjed mindazokra a jogokra és kötelezettségekre, amelyek jellegüknél fogva nem csupán az emberhez fűződhetnek)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törvényben </a:t>
            </a:r>
            <a:r>
              <a:rPr lang="hu-HU" altLang="hu-HU" sz="2800" dirty="0">
                <a:solidFill>
                  <a:schemeClr val="tx2"/>
                </a:solidFill>
                <a:latin typeface="Tahoma"/>
                <a:cs typeface="+mn-cs"/>
              </a:rPr>
              <a:t>meghatározott típusban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, törvény által </a:t>
            </a:r>
            <a:r>
              <a:rPr lang="hu-HU" altLang="hu-HU" sz="2800" dirty="0">
                <a:solidFill>
                  <a:schemeClr val="tx2"/>
                </a:solidFill>
                <a:latin typeface="Tahoma"/>
                <a:cs typeface="+mn-cs"/>
              </a:rPr>
              <a:t>nem tiltott tevékenység folytatására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és </a:t>
            </a:r>
            <a:r>
              <a:rPr lang="hu-HU" altLang="hu-HU" sz="2800" dirty="0">
                <a:solidFill>
                  <a:schemeClr val="tx2"/>
                </a:solidFill>
                <a:latin typeface="Tahoma"/>
                <a:cs typeface="+mn-cs"/>
              </a:rPr>
              <a:t>cél elérése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érdekében alapítható és működtethető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3777315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defRPr/>
            </a:pPr>
            <a:r>
              <a:rPr lang="hu-HU" altLang="hu-HU" sz="3600" b="1" dirty="0">
                <a:solidFill>
                  <a:schemeClr val="accent2"/>
                </a:solidFill>
              </a:rPr>
              <a:t>TÖRZSTŐKE</a:t>
            </a:r>
            <a:r>
              <a:rPr lang="hu-HU" altLang="hu-HU" sz="2800" dirty="0"/>
              <a:t> </a:t>
            </a:r>
          </a:p>
          <a:p>
            <a:pPr>
              <a:defRPr/>
            </a:pPr>
            <a:endParaRPr lang="hu-HU" altLang="hu-HU" sz="2800" dirty="0"/>
          </a:p>
          <a:p>
            <a:pPr>
              <a:defRPr/>
            </a:pPr>
            <a:endParaRPr lang="hu-HU" altLang="hu-HU" sz="2800" dirty="0"/>
          </a:p>
          <a:p>
            <a:pPr>
              <a:defRPr/>
            </a:pPr>
            <a:endParaRPr lang="hu-HU" altLang="hu-HU" sz="2800" dirty="0"/>
          </a:p>
          <a:p>
            <a:pPr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EMELÉS – LESZÁLLÍTÁS</a:t>
            </a:r>
          </a:p>
          <a:p>
            <a:pPr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(¾-es taggyűlési határozattal)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  <p:pic>
        <p:nvPicPr>
          <p:cNvPr id="5" name="Kép 1">
            <a:extLst>
              <a:ext uri="{FF2B5EF4-FFF2-40B4-BE49-F238E27FC236}">
                <a16:creationId xmlns:a16="http://schemas.microsoft.com/office/drawing/2014/main" id="{CE69D8EE-F807-4759-8EF2-88674C82C1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1690565"/>
            <a:ext cx="302260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167567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Legfőbb szerv = taggyűlés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napirend közlésével </a:t>
            </a:r>
            <a:r>
              <a:rPr lang="hu-HU" sz="2800" b="1" dirty="0">
                <a:solidFill>
                  <a:schemeClr val="tx1"/>
                </a:solidFill>
              </a:rPr>
              <a:t>meghívó</a:t>
            </a:r>
            <a:r>
              <a:rPr lang="hu-HU" sz="2800" dirty="0">
                <a:solidFill>
                  <a:schemeClr val="tx1"/>
                </a:solidFill>
              </a:rPr>
              <a:t> legalább 15 nappal előbb, de a  </a:t>
            </a:r>
            <a:r>
              <a:rPr lang="hu-HU" sz="2800" dirty="0" err="1">
                <a:solidFill>
                  <a:schemeClr val="tx1"/>
                </a:solidFill>
              </a:rPr>
              <a:t>ts</a:t>
            </a:r>
            <a:r>
              <a:rPr lang="hu-HU" sz="2800" dirty="0">
                <a:solidFill>
                  <a:schemeClr val="tx1"/>
                </a:solidFill>
              </a:rPr>
              <a:t>-i szerződés  szerint 3 napnál rövidebb nem lehet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Ismételt </a:t>
            </a:r>
            <a:r>
              <a:rPr lang="hu-HU" sz="2800" dirty="0" err="1">
                <a:solidFill>
                  <a:schemeClr val="tx1"/>
                </a:solidFill>
              </a:rPr>
              <a:t>tgy</a:t>
            </a:r>
            <a:r>
              <a:rPr lang="hu-HU" sz="2800" dirty="0">
                <a:solidFill>
                  <a:schemeClr val="tx1"/>
                </a:solidFill>
              </a:rPr>
              <a:t>. 3-15 nap között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jegyzőkönyv, kivétel a konferencia-taggyűlés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feladata a társaság alapvető üzleti és személyi kérdéseiben való döntéshozatal, a beszámoló jóváhagyása, döntés a nyereség felosztásáról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15710853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Ügyvezető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Mint a jogi személynél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			+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vezeti a Határozatok könyvét és a tagjegyzéket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  <p:pic>
        <p:nvPicPr>
          <p:cNvPr id="5" name="Kép 1">
            <a:extLst>
              <a:ext uri="{FF2B5EF4-FFF2-40B4-BE49-F238E27FC236}">
                <a16:creationId xmlns:a16="http://schemas.microsoft.com/office/drawing/2014/main" id="{355572EC-BEB1-4559-A463-9EBF656D2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4492"/>
            <a:ext cx="2381975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951583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RÉSZVÉNYTÁRSASÁG (Rt.)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olyan gazdasági társaság, amely előre meghatározott számú és névértékű részvényből álló alaptőkével működik, és a részvényes kötelezettsége a </a:t>
            </a:r>
            <a:r>
              <a:rPr lang="hu-HU" sz="2800" dirty="0" err="1">
                <a:solidFill>
                  <a:schemeClr val="tx1"/>
                </a:solidFill>
              </a:rPr>
              <a:t>rt</a:t>
            </a:r>
            <a:r>
              <a:rPr lang="hu-HU" sz="2800" dirty="0">
                <a:solidFill>
                  <a:schemeClr val="tx1"/>
                </a:solidFill>
              </a:rPr>
              <a:t>-vel szemben a részvény névértékének vagy kibocsátási értékének szolgáltatására terjed ki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Az rt. kötelezettségeiért a részvényes főszabályként nem köteles helytállni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(kivétel felelősségátvitel)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56007886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részvényei nincsenek bevezetve tőzsdére, 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zártkörűen működő rt.-nek minősül </a:t>
            </a:r>
          </a:p>
          <a:p>
            <a:pPr>
              <a:defRPr/>
            </a:pPr>
            <a:r>
              <a:rPr lang="hu-HU" altLang="hu-HU" sz="3600" b="1" dirty="0">
                <a:solidFill>
                  <a:schemeClr val="accent2"/>
                </a:solidFill>
              </a:rPr>
              <a:t>Zrt.</a:t>
            </a:r>
            <a:endParaRPr lang="hu-HU" altLang="hu-HU" sz="3600" dirty="0">
              <a:solidFill>
                <a:schemeClr val="accent2"/>
              </a:solidFill>
            </a:endParaRPr>
          </a:p>
          <a:p>
            <a:pPr>
              <a:defRPr/>
            </a:pPr>
            <a:endParaRPr lang="hu-HU" altLang="hu-HU" sz="2800" dirty="0"/>
          </a:p>
          <a:p>
            <a:pPr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részvényeit tőzsdére bevezették,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 err="1">
                <a:solidFill>
                  <a:schemeClr val="tx1"/>
                </a:solidFill>
              </a:rPr>
              <a:t>nyiltkörűen</a:t>
            </a:r>
            <a:r>
              <a:rPr lang="hu-HU" altLang="hu-HU" sz="2800" dirty="0">
                <a:solidFill>
                  <a:schemeClr val="tx1"/>
                </a:solidFill>
              </a:rPr>
              <a:t> működő rt.   </a:t>
            </a:r>
          </a:p>
          <a:p>
            <a:pPr>
              <a:defRPr/>
            </a:pPr>
            <a:r>
              <a:rPr lang="hu-HU" altLang="hu-HU" sz="3600" b="1" dirty="0">
                <a:solidFill>
                  <a:schemeClr val="accent2"/>
                </a:solidFill>
              </a:rPr>
              <a:t>Nyrt.</a:t>
            </a:r>
            <a:r>
              <a:rPr lang="hu-HU" altLang="hu-HU" sz="3600" dirty="0">
                <a:solidFill>
                  <a:schemeClr val="accent2"/>
                </a:solidFill>
              </a:rPr>
              <a:t>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15724351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915566"/>
            <a:ext cx="8388932" cy="4152357"/>
          </a:xfrm>
        </p:spPr>
        <p:txBody>
          <a:bodyPr anchor="t"/>
          <a:lstStyle/>
          <a:p>
            <a:pPr algn="l">
              <a:defRPr/>
            </a:pPr>
            <a:r>
              <a:rPr lang="hu-HU" altLang="hu-HU" sz="2800" b="1" dirty="0">
                <a:solidFill>
                  <a:schemeClr val="accent2"/>
                </a:solidFill>
              </a:rPr>
              <a:t>Részvény</a:t>
            </a:r>
            <a:r>
              <a:rPr lang="hu-HU" altLang="hu-HU" sz="2800" dirty="0">
                <a:solidFill>
                  <a:schemeClr val="tx1"/>
                </a:solidFill>
              </a:rPr>
              <a:t>: a kibocsátó </a:t>
            </a:r>
            <a:r>
              <a:rPr lang="hu-HU" altLang="hu-HU" sz="2800" dirty="0" err="1">
                <a:solidFill>
                  <a:schemeClr val="tx1"/>
                </a:solidFill>
              </a:rPr>
              <a:t>rt</a:t>
            </a:r>
            <a:r>
              <a:rPr lang="hu-HU" altLang="hu-HU" sz="2800" dirty="0">
                <a:solidFill>
                  <a:schemeClr val="tx1"/>
                </a:solidFill>
              </a:rPr>
              <a:t>-ben gyakorolható tagsági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jogokat megtestesítő, névre szóló, névértékkel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rendelkező, forgalomképes értékpapír</a:t>
            </a:r>
          </a:p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Összes részvény névértékének összege a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részvénytársaság </a:t>
            </a:r>
            <a:r>
              <a:rPr lang="hu-HU" altLang="hu-HU" sz="2800" b="1" dirty="0">
                <a:solidFill>
                  <a:schemeClr val="accent2"/>
                </a:solidFill>
              </a:rPr>
              <a:t>alaptőkéje</a:t>
            </a:r>
          </a:p>
          <a:p>
            <a:pPr algn="l"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			   Zrt.     5 M</a:t>
            </a:r>
          </a:p>
          <a:p>
            <a:pPr algn="l"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			   Nyrt. 20M</a:t>
            </a:r>
            <a:endParaRPr lang="hu-HU" altLang="hu-HU" sz="10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pénzbeli hozzájárulás összege alapításkor nem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lehet kevesebb az alaptőke 30 %-</a:t>
            </a:r>
            <a:r>
              <a:rPr lang="hu-HU" altLang="hu-HU" sz="2800" dirty="0" err="1">
                <a:solidFill>
                  <a:schemeClr val="tx1"/>
                </a:solidFill>
              </a:rPr>
              <a:t>ánál</a:t>
            </a:r>
            <a:r>
              <a:rPr lang="hu-HU" altLang="hu-HU" sz="2800" dirty="0">
                <a:solidFill>
                  <a:schemeClr val="tx1"/>
                </a:solidFill>
              </a:rPr>
              <a:t>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31644335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részvény névértéken alul történő kibocsátása semmis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Zrt. részvényei nyomdai úton vagy dematerializált formában állíthatók elő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Nyrt  - dematerializált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Saját részvény: az rt. az általa kibocsátott részvényt megszerezheti (osztalékból, alaptőke 25%-</a:t>
            </a:r>
            <a:r>
              <a:rPr lang="hu-HU" sz="2800" dirty="0" err="1">
                <a:solidFill>
                  <a:schemeClr val="tx1"/>
                </a:solidFill>
              </a:rPr>
              <a:t>ig</a:t>
            </a:r>
            <a:r>
              <a:rPr lang="hu-HU" sz="2800" dirty="0">
                <a:solidFill>
                  <a:schemeClr val="tx1"/>
                </a:solidFill>
              </a:rPr>
              <a:t>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37897850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	</a:t>
            </a:r>
            <a:r>
              <a:rPr lang="hu-HU" altLang="hu-HU" sz="14400" b="1" dirty="0">
                <a:solidFill>
                  <a:schemeClr val="tx2"/>
                </a:solidFill>
              </a:rPr>
              <a:t>Rt. által kibocsátható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	részvényfajták: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Törzsrészvény (több mint 50 %);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elsőbbségi részvény;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dolgozói részvény (</a:t>
            </a:r>
            <a:r>
              <a:rPr lang="hu-HU" sz="2800" dirty="0" err="1">
                <a:solidFill>
                  <a:schemeClr val="tx1"/>
                </a:solidFill>
              </a:rPr>
              <a:t>max</a:t>
            </a:r>
            <a:r>
              <a:rPr lang="hu-HU" sz="2800" dirty="0">
                <a:solidFill>
                  <a:schemeClr val="tx1"/>
                </a:solidFill>
              </a:rPr>
              <a:t> 15%);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kamatozó részvény;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visszaváltható részvény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lehetséges egyéb részvényfajta meghatározása.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49337846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részvényesekről - részvénykönyv  </a:t>
            </a:r>
          </a:p>
          <a:p>
            <a:pPr lvl="0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(Igazgatóság, vagy megbízással más)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9EECA97B-B28D-4C92-A029-570B4C917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717" y="2742475"/>
            <a:ext cx="2660915" cy="1995686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F583F3BA-E51E-4533-A062-632DB56BB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2549693"/>
            <a:ext cx="23812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6502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	</a:t>
            </a:r>
            <a:r>
              <a:rPr lang="hu-HU" altLang="hu-HU" sz="11200" b="1" dirty="0">
                <a:solidFill>
                  <a:schemeClr val="tx2"/>
                </a:solidFill>
              </a:rPr>
              <a:t>A CB az Rt-t csak akkor </a:t>
            </a:r>
            <a:br>
              <a:rPr lang="hu-HU" altLang="hu-HU" sz="11200" b="1" dirty="0">
                <a:solidFill>
                  <a:schemeClr val="tx2"/>
                </a:solidFill>
              </a:rPr>
            </a:br>
            <a:r>
              <a:rPr lang="hu-HU" altLang="hu-HU" sz="11200" b="1" dirty="0">
                <a:solidFill>
                  <a:schemeClr val="tx2"/>
                </a:solidFill>
              </a:rPr>
              <a:t>	veszi nyilvántartásba, ha</a:t>
            </a:r>
            <a:endParaRPr lang="hu-HU" sz="11200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000" dirty="0">
                <a:solidFill>
                  <a:schemeClr val="tx1"/>
                </a:solidFill>
              </a:rPr>
              <a:t>a NYT-</a:t>
            </a:r>
            <a:r>
              <a:rPr lang="hu-HU" sz="2000" dirty="0" err="1">
                <a:solidFill>
                  <a:schemeClr val="tx1"/>
                </a:solidFill>
              </a:rPr>
              <a:t>bavételi</a:t>
            </a:r>
            <a:r>
              <a:rPr lang="hu-HU" sz="2000" dirty="0">
                <a:solidFill>
                  <a:schemeClr val="tx1"/>
                </a:solidFill>
              </a:rPr>
              <a:t> kérelem benyújtásáig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000" dirty="0">
                <a:solidFill>
                  <a:schemeClr val="tx1"/>
                </a:solidFill>
              </a:rPr>
              <a:t>a </a:t>
            </a:r>
            <a:r>
              <a:rPr lang="hu-HU" sz="2000" dirty="0">
                <a:solidFill>
                  <a:schemeClr val="tx2"/>
                </a:solidFill>
              </a:rPr>
              <a:t>pénzbeli hozzájárulás </a:t>
            </a:r>
            <a:r>
              <a:rPr lang="hu-HU" sz="2000" dirty="0">
                <a:solidFill>
                  <a:schemeClr val="tx1"/>
                </a:solidFill>
              </a:rPr>
              <a:t>teljesítését vállaló alapítók az alapszabályban átvenni vállalt részvény névértékének, illetve kibocsátási értékének </a:t>
            </a:r>
            <a:r>
              <a:rPr lang="hu-HU" sz="2000" dirty="0">
                <a:solidFill>
                  <a:schemeClr val="tx2"/>
                </a:solidFill>
              </a:rPr>
              <a:t>legalább 25 %-t befizették</a:t>
            </a:r>
            <a:r>
              <a:rPr lang="hu-HU" sz="2000" dirty="0">
                <a:solidFill>
                  <a:schemeClr val="tx1"/>
                </a:solidFill>
              </a:rPr>
              <a:t>; és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000" dirty="0">
              <a:solidFill>
                <a:schemeClr val="tx1"/>
              </a:solidFill>
            </a:endParaRP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000" dirty="0">
                <a:solidFill>
                  <a:schemeClr val="tx1"/>
                </a:solidFill>
              </a:rPr>
              <a:t>a </a:t>
            </a:r>
            <a:r>
              <a:rPr lang="hu-HU" sz="2000" dirty="0">
                <a:solidFill>
                  <a:schemeClr val="tx2"/>
                </a:solidFill>
              </a:rPr>
              <a:t>nem pénzbeli vagyoni hozzájárulást </a:t>
            </a:r>
            <a:r>
              <a:rPr lang="hu-HU" sz="2000" dirty="0">
                <a:solidFill>
                  <a:schemeClr val="tx1"/>
                </a:solidFill>
              </a:rPr>
              <a:t>- kivéve, ha a nem pénzbeli vagyoni hozzájárulás értéke az alaptőke 25 %-t nem éri el – </a:t>
            </a:r>
            <a:r>
              <a:rPr lang="hu-HU" sz="2000" dirty="0">
                <a:solidFill>
                  <a:schemeClr val="tx2"/>
                </a:solidFill>
              </a:rPr>
              <a:t>az rt.  rendelkezésére bocsátották.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0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000" b="1" dirty="0">
                <a:solidFill>
                  <a:schemeClr val="tx1"/>
                </a:solidFill>
              </a:rPr>
              <a:t>Legkésőbb az rt. nyilvántartásba vételétől számított 1 éven belül kötelező a részvények teljes névértékét, illetve kibocsátási értékét rendelkezésre bocsátani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331518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/>
          <a:lstStyle/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§"/>
              <a:defRPr/>
            </a:pP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létrehozásáról a személyek </a:t>
            </a:r>
            <a:r>
              <a:rPr lang="hu-HU" altLang="hu-HU" sz="3000" dirty="0">
                <a:solidFill>
                  <a:schemeClr val="tx2"/>
                </a:solidFill>
                <a:latin typeface="Tahoma"/>
                <a:cs typeface="+mn-cs"/>
              </a:rPr>
              <a:t>szerződésben, alapító okiratban vagy alapszabályban </a:t>
            </a: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szabadon rendelkezhetnek</a:t>
            </a:r>
          </a:p>
          <a:p>
            <a:pPr marL="45720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§"/>
              <a:defRPr/>
            </a:pPr>
            <a:r>
              <a:rPr lang="hu-HU" altLang="hu-HU" sz="3000" dirty="0">
                <a:solidFill>
                  <a:schemeClr val="tx1"/>
                </a:solidFill>
              </a:rPr>
              <a:t>jogi személy </a:t>
            </a:r>
            <a:r>
              <a:rPr lang="hu-HU" altLang="hu-HU" sz="3000" dirty="0">
                <a:solidFill>
                  <a:schemeClr val="tx2"/>
                </a:solidFill>
              </a:rPr>
              <a:t>szervezetét és működési szabályait maguk </a:t>
            </a:r>
            <a:r>
              <a:rPr lang="hu-HU" altLang="hu-HU" sz="3000" dirty="0">
                <a:solidFill>
                  <a:schemeClr val="tx1"/>
                </a:solidFill>
              </a:rPr>
              <a:t>állapíthatják meg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§"/>
              <a:defRPr/>
            </a:pPr>
            <a:r>
              <a:rPr lang="hu-HU" altLang="hu-HU" sz="3000" dirty="0">
                <a:solidFill>
                  <a:schemeClr val="tx2"/>
                </a:solidFill>
                <a:latin typeface="Tahoma"/>
                <a:cs typeface="+mn-cs"/>
              </a:rPr>
              <a:t>nyilvántartásba való bejegyzése </a:t>
            </a: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iránti kérelmének benyújtására a jogi személy képviseletére kijelölt személy köteles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1096202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accent2"/>
                </a:solidFill>
              </a:rPr>
              <a:t>A részvényes jogai</a:t>
            </a:r>
            <a:endParaRPr lang="hu-HU" b="1" dirty="0">
              <a:solidFill>
                <a:schemeClr val="accent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a közgyűlésen részt venni,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tájékoztatást kérni,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észrevételt és indítványt tenni,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szavazati joggal rendelkező részvény birtokában szavazni,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osztalékra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80120776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accent2"/>
                </a:solidFill>
              </a:rPr>
              <a:t>KÖZGYŰLÉS </a:t>
            </a:r>
            <a:r>
              <a:rPr lang="hu-HU" altLang="hu-HU" sz="12000" dirty="0">
                <a:solidFill>
                  <a:schemeClr val="tx1"/>
                </a:solidFill>
              </a:rPr>
              <a:t>(legfőbb szerv)</a:t>
            </a:r>
            <a:endParaRPr lang="hu-HU" sz="12000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személyes - konferencia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(értesítés: Zrt.15 nappal, Nyrt. 30 nappal előbb)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Jelenléti ív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Nyrt. a közgyűlésen hozott határozatokat köteles nyilvánosságra hozni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Nyrt. (kisebbségi jogok: 1%-</a:t>
            </a:r>
            <a:r>
              <a:rPr lang="hu-HU" sz="2800" dirty="0" err="1">
                <a:solidFill>
                  <a:schemeClr val="tx1"/>
                </a:solidFill>
              </a:rPr>
              <a:t>tól</a:t>
            </a:r>
            <a:r>
              <a:rPr lang="hu-HU" sz="2800" dirty="0">
                <a:solidFill>
                  <a:schemeClr val="tx1"/>
                </a:solidFill>
              </a:rPr>
              <a:t>)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5194128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Szavazati jog: részvény névértékével arányos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Minősített többséggel rendelkező tag: szavazatok ¾, bejelentési köt. + vételi kötelezettség többi részvényre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Döntés osztalékról</a:t>
            </a:r>
          </a:p>
          <a:p>
            <a:pPr marL="45720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sz="2800" dirty="0">
                <a:solidFill>
                  <a:schemeClr val="tx1"/>
                </a:solidFill>
              </a:rPr>
              <a:t>Alaptőke felemelhető, leszállítható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(minősített (3/4-es) többség)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endParaRPr lang="hu-HU" sz="28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14288804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accent2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ÜGYVEZETÉS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915566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b="1" dirty="0">
                <a:solidFill>
                  <a:schemeClr val="accent2"/>
                </a:solidFill>
              </a:rPr>
              <a:t>Igazgatóság</a:t>
            </a:r>
            <a:r>
              <a:rPr lang="hu-HU" sz="2600" dirty="0">
                <a:solidFill>
                  <a:schemeClr val="tx1"/>
                </a:solidFill>
              </a:rPr>
              <a:t> (egységes, monista rendszer)  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600" dirty="0">
                <a:solidFill>
                  <a:schemeClr val="tx1"/>
                </a:solidFill>
              </a:rPr>
              <a:t>	- min. 3 tagú testület (döntés szótöbbséggel)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</a:rPr>
              <a:t>Zrt. - vezérigazgató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b="1" dirty="0">
                <a:solidFill>
                  <a:schemeClr val="accent2"/>
                </a:solidFill>
              </a:rPr>
              <a:t>Igazgatótanács</a:t>
            </a:r>
            <a:r>
              <a:rPr lang="hu-HU" sz="2600" dirty="0">
                <a:solidFill>
                  <a:schemeClr val="tx1"/>
                </a:solidFill>
              </a:rPr>
              <a:t> (dualista, nem egységes rendszer)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600" dirty="0">
                <a:solidFill>
                  <a:schemeClr val="tx1"/>
                </a:solidFill>
              </a:rPr>
              <a:t>	- igazgatóság és </a:t>
            </a:r>
            <a:r>
              <a:rPr lang="hu-HU" sz="2600" dirty="0" err="1">
                <a:solidFill>
                  <a:schemeClr val="tx1"/>
                </a:solidFill>
              </a:rPr>
              <a:t>fb</a:t>
            </a:r>
            <a:r>
              <a:rPr lang="hu-HU" sz="2600" dirty="0">
                <a:solidFill>
                  <a:schemeClr val="tx1"/>
                </a:solidFill>
              </a:rPr>
              <a:t>. helyett 5 tag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600" dirty="0">
                <a:solidFill>
                  <a:schemeClr val="tx1"/>
                </a:solidFill>
              </a:rPr>
              <a:t>(igazgatótanácsnak és az üzemi tanácsnak kell megállapodnia a munkavállalói részvételből eredő jogok gyakorlásának módjáról)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57319247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altLang="ko-KR" sz="2600" b="1" dirty="0"/>
              <a:t>A </a:t>
            </a:r>
            <a:r>
              <a:rPr lang="hu-HU" altLang="ko-KR" sz="2600" b="1" dirty="0" err="1"/>
              <a:t>Ptk</a:t>
            </a:r>
            <a:r>
              <a:rPr lang="hu-HU" altLang="ko-KR" sz="2600" b="1" dirty="0"/>
              <a:t>-ban nevesített egyéb </a:t>
            </a:r>
            <a:br>
              <a:rPr lang="hu-HU" altLang="ko-KR" sz="2600" b="1" dirty="0"/>
            </a:br>
            <a:r>
              <a:rPr lang="hu-HU" altLang="ko-KR" sz="2600" b="1" dirty="0"/>
              <a:t>jogi személyek</a:t>
            </a:r>
            <a:endParaRPr lang="en-US" altLang="ko-KR" sz="2600" b="1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279223578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	EGYESÜLÉS </a:t>
            </a:r>
            <a:r>
              <a:rPr lang="hu-HU" altLang="hu-HU" sz="7200" dirty="0">
                <a:solidFill>
                  <a:schemeClr val="tx1"/>
                </a:solidFill>
              </a:rPr>
              <a:t>Ptk. 3:368</a:t>
            </a:r>
            <a:endParaRPr lang="hu-HU" sz="7200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Az </a:t>
            </a:r>
            <a:r>
              <a:rPr lang="hu-HU" sz="2800" b="1" dirty="0">
                <a:solidFill>
                  <a:schemeClr val="tx1"/>
                </a:solidFill>
              </a:rPr>
              <a:t>egyesülés</a:t>
            </a:r>
            <a:r>
              <a:rPr lang="hu-HU" sz="2800" dirty="0">
                <a:solidFill>
                  <a:schemeClr val="tx1"/>
                </a:solidFill>
              </a:rPr>
              <a:t> a tagok által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1) </a:t>
            </a:r>
            <a:r>
              <a:rPr lang="hu-HU" sz="2800" dirty="0">
                <a:solidFill>
                  <a:schemeClr val="accent2"/>
                </a:solidFill>
              </a:rPr>
              <a:t>gazdálkodásuk eredményességének előmozdítására </a:t>
            </a:r>
            <a:r>
              <a:rPr lang="hu-HU" sz="2800" dirty="0">
                <a:solidFill>
                  <a:schemeClr val="tx1"/>
                </a:solidFill>
              </a:rPr>
              <a:t>és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2) </a:t>
            </a:r>
            <a:r>
              <a:rPr lang="hu-HU" sz="2800" dirty="0">
                <a:solidFill>
                  <a:schemeClr val="accent2"/>
                </a:solidFill>
              </a:rPr>
              <a:t>gazdasági tevékenységük összehangolására</a:t>
            </a:r>
            <a:r>
              <a:rPr lang="hu-HU" sz="2800" dirty="0">
                <a:solidFill>
                  <a:schemeClr val="tx1"/>
                </a:solidFill>
              </a:rPr>
              <a:t>,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3) </a:t>
            </a:r>
            <a:r>
              <a:rPr lang="hu-HU" sz="2800" dirty="0">
                <a:solidFill>
                  <a:schemeClr val="accent2"/>
                </a:solidFill>
              </a:rPr>
              <a:t>szakmai érdekeik képviseletére alapított</a:t>
            </a:r>
            <a:r>
              <a:rPr lang="hu-HU" sz="2800" dirty="0">
                <a:solidFill>
                  <a:schemeClr val="tx1"/>
                </a:solidFill>
              </a:rPr>
              <a:t>, jogi személyiséggel rendelkező kooperációs társaság. 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Az egyesülés saját nyereségre nem törekszik; vagyonát meghaladó tartozásaiért a tagok egyetemlegesen kötelesek helytállni.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08948431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Egyesülés jellemzői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Egyesülés </a:t>
            </a:r>
            <a:r>
              <a:rPr lang="hu-HU" sz="2800" dirty="0">
                <a:solidFill>
                  <a:schemeClr val="accent2"/>
                </a:solidFill>
              </a:rPr>
              <a:t>jogi személy</a:t>
            </a:r>
            <a:r>
              <a:rPr lang="hu-HU" sz="2800" dirty="0">
                <a:solidFill>
                  <a:schemeClr val="tx1"/>
                </a:solidFill>
              </a:rPr>
              <a:t>&gt; tagjai gazdálkodásának koordinálására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kooperációs társaság&gt; nem profitorientált: csak szervez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a profit&gt; a tagoknál jelentkezik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(az EU-jogban: 1989-től Európai Gazdasági Érdekvédelmi Egyesülés: szupranacionális társaság)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01884967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accent2"/>
                </a:solidFill>
              </a:rPr>
              <a:t>alapítása</a:t>
            </a:r>
            <a:r>
              <a:rPr lang="hu-HU" sz="2800" dirty="0">
                <a:solidFill>
                  <a:schemeClr val="tx1"/>
                </a:solidFill>
              </a:rPr>
              <a:t>: társasági szerződés, létrejön cégbírósági bejegyzéssel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accent2"/>
                </a:solidFill>
              </a:rPr>
              <a:t>nyilvántartás</a:t>
            </a:r>
            <a:r>
              <a:rPr lang="hu-HU" sz="2800" dirty="0">
                <a:solidFill>
                  <a:schemeClr val="tx1"/>
                </a:solidFill>
              </a:rPr>
              <a:t>: cégjegyzék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accent2"/>
                </a:solidFill>
              </a:rPr>
              <a:t>legfőbb szerve</a:t>
            </a:r>
            <a:r>
              <a:rPr lang="hu-HU" sz="2800" dirty="0">
                <a:solidFill>
                  <a:schemeClr val="tx1"/>
                </a:solidFill>
              </a:rPr>
              <a:t>: taggyűlés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accent2"/>
                </a:solidFill>
              </a:rPr>
              <a:t>ügyvezetés, képviselet</a:t>
            </a:r>
            <a:r>
              <a:rPr lang="hu-HU" sz="2800" dirty="0">
                <a:solidFill>
                  <a:schemeClr val="tx1"/>
                </a:solidFill>
              </a:rPr>
              <a:t>: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igazgató vagy igazgatótanács (3 fő)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35760922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SZÖVETKEZET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a tagok </a:t>
            </a:r>
            <a:r>
              <a:rPr lang="hu-HU" sz="2800" dirty="0">
                <a:solidFill>
                  <a:schemeClr val="accent2"/>
                </a:solidFill>
              </a:rPr>
              <a:t>vagyoni hozzájárulásából </a:t>
            </a:r>
            <a:r>
              <a:rPr lang="hu-HU" sz="2800" dirty="0">
                <a:solidFill>
                  <a:schemeClr val="tx1"/>
                </a:solidFill>
              </a:rPr>
              <a:t>álló tőkével alapított, a </a:t>
            </a:r>
            <a:r>
              <a:rPr lang="hu-HU" sz="2800" dirty="0">
                <a:solidFill>
                  <a:schemeClr val="accent2"/>
                </a:solidFill>
              </a:rPr>
              <a:t>nyitott tagság </a:t>
            </a:r>
            <a:r>
              <a:rPr lang="hu-HU" sz="2800" dirty="0">
                <a:solidFill>
                  <a:schemeClr val="tx1"/>
                </a:solidFill>
              </a:rPr>
              <a:t>és a </a:t>
            </a:r>
            <a:r>
              <a:rPr lang="hu-HU" sz="2800" dirty="0">
                <a:solidFill>
                  <a:schemeClr val="accent2"/>
                </a:solidFill>
              </a:rPr>
              <a:t>változó tőke </a:t>
            </a:r>
            <a:r>
              <a:rPr lang="hu-HU" sz="2800" dirty="0">
                <a:solidFill>
                  <a:schemeClr val="tx1"/>
                </a:solidFill>
              </a:rPr>
              <a:t>elvei szerint működő, a </a:t>
            </a:r>
            <a:r>
              <a:rPr lang="hu-HU" sz="2800" dirty="0">
                <a:solidFill>
                  <a:schemeClr val="accent2"/>
                </a:solidFill>
              </a:rPr>
              <a:t>tagok gazdasági és társadalmi szükségleteinek kielégítésére </a:t>
            </a:r>
            <a:r>
              <a:rPr lang="hu-HU" sz="2800" dirty="0">
                <a:solidFill>
                  <a:schemeClr val="tx1"/>
                </a:solidFill>
              </a:rPr>
              <a:t>irányuló tevékenységet végző </a:t>
            </a:r>
            <a:r>
              <a:rPr lang="hu-HU" sz="2800" dirty="0">
                <a:solidFill>
                  <a:schemeClr val="accent2"/>
                </a:solidFill>
              </a:rPr>
              <a:t>jogi személy</a:t>
            </a:r>
            <a:r>
              <a:rPr lang="hu-HU" sz="2800" dirty="0">
                <a:solidFill>
                  <a:schemeClr val="tx1"/>
                </a:solidFill>
              </a:rPr>
              <a:t>, amelynél a </a:t>
            </a:r>
            <a:r>
              <a:rPr lang="hu-HU" sz="2800" dirty="0">
                <a:solidFill>
                  <a:schemeClr val="accent2"/>
                </a:solidFill>
              </a:rPr>
              <a:t>tag kötelezettsége</a:t>
            </a:r>
            <a:r>
              <a:rPr lang="hu-HU" sz="2800" dirty="0">
                <a:solidFill>
                  <a:schemeClr val="tx1"/>
                </a:solidFill>
              </a:rPr>
              <a:t> a szövetkezettel szemben </a:t>
            </a:r>
            <a:r>
              <a:rPr lang="hu-HU" sz="2800" dirty="0">
                <a:solidFill>
                  <a:schemeClr val="accent2"/>
                </a:solidFill>
              </a:rPr>
              <a:t>vagyoni hozzájárulásának szolgáltatására</a:t>
            </a:r>
            <a:r>
              <a:rPr lang="hu-HU" sz="2800" dirty="0">
                <a:solidFill>
                  <a:schemeClr val="tx1"/>
                </a:solidFill>
              </a:rPr>
              <a:t> és az alapszabályban meghatározott </a:t>
            </a:r>
            <a:r>
              <a:rPr lang="hu-HU" sz="2800" dirty="0">
                <a:solidFill>
                  <a:schemeClr val="accent2"/>
                </a:solidFill>
              </a:rPr>
              <a:t>személyes közreműködésre</a:t>
            </a:r>
            <a:r>
              <a:rPr lang="hu-HU" sz="2800" dirty="0">
                <a:solidFill>
                  <a:schemeClr val="tx1"/>
                </a:solidFill>
              </a:rPr>
              <a:t> terjed ki.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33192259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Szövetkezet jellemzői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tagok vagyoni hozzájárulása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nyitott tagság &gt;&gt; változó tőke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tagok gazdasági és társadalmi szükségleteinek kielégítésére irányuló tevékenység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a szövetkezet tevékenysége értékesítésre, beszerzésre, termelésre és szolgáltatásra irányulhat</a:t>
            </a:r>
          </a:p>
          <a:p>
            <a:pPr marL="45720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jogi személy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764887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JOGI SZEMÉLYEK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/>
          <a:lstStyle/>
          <a:p>
            <a:pPr lvl="0" algn="l">
              <a:defRPr/>
            </a:pPr>
            <a:r>
              <a:rPr lang="hu-HU" altLang="hu-HU" sz="3200" b="1" dirty="0">
                <a:solidFill>
                  <a:schemeClr val="accent2"/>
                </a:solidFill>
                <a:cs typeface="+mn-cs"/>
              </a:rPr>
              <a:t>Ptk. által szabályozott</a:t>
            </a:r>
          </a:p>
          <a:p>
            <a:pPr lvl="0" algn="l">
              <a:defRPr/>
            </a:pP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Egyesülés (kooperációs társaság)</a:t>
            </a:r>
          </a:p>
          <a:p>
            <a:pPr lvl="0" algn="l">
              <a:defRPr/>
            </a:pP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Egyesület</a:t>
            </a:r>
          </a:p>
          <a:p>
            <a:pPr lvl="0" algn="l">
              <a:defRPr/>
            </a:pP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Alapítvány</a:t>
            </a:r>
          </a:p>
          <a:p>
            <a:pPr lvl="0" algn="l">
              <a:defRPr/>
            </a:pP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Szövetkezet</a:t>
            </a:r>
          </a:p>
          <a:p>
            <a:pPr lvl="0" algn="l">
              <a:defRPr/>
            </a:pP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Gazdasági társaságok (4)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64532712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750130"/>
            <a:ext cx="8424936" cy="4309648"/>
          </a:xfrm>
        </p:spPr>
        <p:txBody>
          <a:bodyPr anchor="t">
            <a:normAutofit/>
          </a:bodyPr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tag kötelezettsége: vagyoni hozzájárulás és meghatározott személyes közreműködésre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A szövetkezet kötelezettségeiért a tag nem köteles helytállni</a:t>
            </a:r>
          </a:p>
          <a:p>
            <a:pPr marL="457200" indent="-457200" algn="l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legalább </a:t>
            </a:r>
            <a:r>
              <a:rPr lang="hu-HU" altLang="hu-HU" sz="2800" b="1" dirty="0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7</a:t>
            </a:r>
            <a: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alapító tag</a:t>
            </a:r>
          </a:p>
          <a:p>
            <a:pPr marL="457200" indent="-457200" algn="l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alakuló közgyűlésen alapszabály elfogadása (minden tag </a:t>
            </a:r>
            <a:b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</a:br>
            <a: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aláírja)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endParaRPr lang="hu-HU" sz="28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94078792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750130"/>
            <a:ext cx="8424936" cy="4309648"/>
          </a:xfrm>
        </p:spPr>
        <p:txBody>
          <a:bodyPr anchor="t"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alapszabály aláírásával tagsági jogviszony</a:t>
            </a:r>
          </a:p>
          <a:p>
            <a:pPr marL="457200" indent="-457200" algn="l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közokiratba </a:t>
            </a:r>
            <a:r>
              <a:rPr lang="hu-HU" altLang="hu-HU" sz="2800" dirty="0" err="1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fogl</a:t>
            </a:r>
            <a: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. vagy </a:t>
            </a:r>
            <a:r>
              <a:rPr lang="hu-HU" altLang="hu-HU" sz="2800" dirty="0" err="1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ügyv</a:t>
            </a:r>
            <a: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. ellenjegyzéstől 30 </a:t>
            </a:r>
            <a:b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</a:br>
            <a: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nap cégbejegyzésre</a:t>
            </a:r>
          </a:p>
          <a:p>
            <a:pPr marL="457200" indent="-457200" algn="l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vagyoni hozzájárulás: pénzbeli (30%), </a:t>
            </a:r>
            <a:b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</a:br>
            <a: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dologi teljes</a:t>
            </a:r>
          </a:p>
          <a:p>
            <a:pPr marL="457200" indent="-457200" algn="l">
              <a:buFont typeface="Wingdings" panose="05000000000000000000" pitchFamily="2" charset="2"/>
              <a:buChar char="§"/>
              <a:defRPr/>
            </a:pPr>
            <a:r>
              <a:rPr lang="hu-HU" altLang="hu-HU" sz="2800" dirty="0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közösségi alap</a:t>
            </a:r>
            <a:r>
              <a:rPr lang="hu-HU" altLang="hu-HU" sz="28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: tagoknak nyújtott szolgáltatások fedezetére, nem felosztható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endParaRPr lang="hu-HU" sz="28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50837092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SZÖVETKEZET SZERVEI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accent2"/>
                </a:solidFill>
              </a:rPr>
              <a:t>közgyűlés</a:t>
            </a:r>
            <a:r>
              <a:rPr lang="hu-HU" sz="2800" dirty="0">
                <a:solidFill>
                  <a:schemeClr val="tx1"/>
                </a:solidFill>
              </a:rPr>
              <a:t>: tagok összessége, kizárólagos jogkör tagok </a:t>
            </a:r>
            <a:r>
              <a:rPr lang="hu-HU" sz="2800" dirty="0" err="1">
                <a:solidFill>
                  <a:schemeClr val="tx1"/>
                </a:solidFill>
              </a:rPr>
              <a:t>státus+személyi</a:t>
            </a:r>
            <a:r>
              <a:rPr lang="hu-HU" sz="2800" dirty="0">
                <a:solidFill>
                  <a:schemeClr val="tx1"/>
                </a:solidFill>
              </a:rPr>
              <a:t> kérdéseiben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accent2"/>
                </a:solidFill>
              </a:rPr>
              <a:t>ügyvezetés</a:t>
            </a:r>
            <a:r>
              <a:rPr lang="hu-HU" sz="2800" dirty="0">
                <a:solidFill>
                  <a:schemeClr val="tx1"/>
                </a:solidFill>
              </a:rPr>
              <a:t>: Igazgatóság (min 3 tag),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     ha kevesebb, mint 15 </a:t>
            </a:r>
            <a:r>
              <a:rPr lang="hu-HU" sz="2800" dirty="0" err="1">
                <a:solidFill>
                  <a:schemeClr val="tx1"/>
                </a:solidFill>
              </a:rPr>
              <a:t>szöv</a:t>
            </a:r>
            <a:r>
              <a:rPr lang="hu-HU" sz="2800" dirty="0">
                <a:solidFill>
                  <a:schemeClr val="tx1"/>
                </a:solidFill>
              </a:rPr>
              <a:t>. tag &gt;&gt;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     igazgató elnök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accent2"/>
                </a:solidFill>
              </a:rPr>
              <a:t>felügyelő bizottság</a:t>
            </a:r>
            <a:r>
              <a:rPr lang="hu-HU" sz="2800" dirty="0">
                <a:solidFill>
                  <a:schemeClr val="tx1"/>
                </a:solidFill>
              </a:rPr>
              <a:t>: min. 3 tag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14237447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SZÖVETKEZET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nyereség: min ½ felosztani tagok között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kisebbségi jogok: (mint </a:t>
            </a:r>
            <a:r>
              <a:rPr lang="hu-HU" sz="2800" dirty="0" err="1">
                <a:solidFill>
                  <a:schemeClr val="tx1"/>
                </a:solidFill>
              </a:rPr>
              <a:t>Gt-k</a:t>
            </a:r>
            <a:r>
              <a:rPr lang="hu-HU" sz="2800" dirty="0">
                <a:solidFill>
                  <a:schemeClr val="tx1"/>
                </a:solidFill>
              </a:rPr>
              <a:t>)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átalakulás, egyesülés, szétválás során kiváló tag 5 évig helytállni köteles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	Szövetkezet&gt;&gt;Kft, Zrt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b="1" dirty="0">
                <a:solidFill>
                  <a:schemeClr val="accent2"/>
                </a:solidFill>
              </a:rPr>
              <a:t>megszűnés</a:t>
            </a:r>
            <a:r>
              <a:rPr lang="hu-HU" sz="2800" dirty="0">
                <a:solidFill>
                  <a:schemeClr val="tx1"/>
                </a:solidFill>
              </a:rPr>
              <a:t>: általános eseteken kívül tagok száma 3-ra csökken (6 hónap)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41646429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SZÖVETKEZET TÍPUSOK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accent2"/>
                </a:solidFill>
              </a:rPr>
              <a:t>iskolaszövetkezet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accent2"/>
                </a:solidFill>
              </a:rPr>
              <a:t>szociális szövetkezet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(hátrányos helyzetűek foglakoztatása)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accent2"/>
                </a:solidFill>
              </a:rPr>
              <a:t>Start szociális szövetkezet </a:t>
            </a:r>
            <a:r>
              <a:rPr lang="hu-HU" sz="2800" dirty="0">
                <a:solidFill>
                  <a:schemeClr val="tx1"/>
                </a:solidFill>
              </a:rPr>
              <a:t>(közmunkások foglakoztatása)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accent2"/>
                </a:solidFill>
              </a:rPr>
              <a:t>agrárgazdasági szövetkezet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b="1" dirty="0">
                <a:solidFill>
                  <a:schemeClr val="accent2"/>
                </a:solidFill>
              </a:rPr>
              <a:t>közérdekű nyugdíjas szövetkezet 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09169003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EGYESÜLET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A tagok közös, tartós, alapszabályban meghatározott céljának folyamatos megvalósítására létesített, nyilvántartott tagsággal rendelkező jogi személy.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Egyesület </a:t>
            </a:r>
            <a:r>
              <a:rPr lang="hu-HU" sz="2800" dirty="0">
                <a:solidFill>
                  <a:schemeClr val="accent2"/>
                </a:solidFill>
              </a:rPr>
              <a:t>nem alapítható gazdasági tevékenység céljára</a:t>
            </a:r>
            <a:r>
              <a:rPr lang="hu-HU" sz="2800" dirty="0">
                <a:solidFill>
                  <a:schemeClr val="tx1"/>
                </a:solidFill>
              </a:rPr>
              <a:t>, de célja megvalósításához folytathat gazdasági tevékenységet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69382521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EGYESÜLET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915566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200" dirty="0">
                <a:solidFill>
                  <a:schemeClr val="tx1"/>
                </a:solidFill>
              </a:rPr>
              <a:t>Alapítás: 	</a:t>
            </a:r>
            <a:r>
              <a:rPr lang="hu-HU" sz="2200" dirty="0">
                <a:solidFill>
                  <a:schemeClr val="accent2"/>
                </a:solidFill>
              </a:rPr>
              <a:t>alapszabály</a:t>
            </a:r>
            <a:r>
              <a:rPr lang="hu-HU" sz="2200" dirty="0">
                <a:solidFill>
                  <a:schemeClr val="tx1"/>
                </a:solidFill>
              </a:rPr>
              <a:t> (10 fő)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2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200" dirty="0">
                <a:solidFill>
                  <a:schemeClr val="tx1"/>
                </a:solidFill>
              </a:rPr>
              <a:t>Szervek: 	</a:t>
            </a:r>
            <a:r>
              <a:rPr lang="hu-HU" sz="2200" dirty="0">
                <a:solidFill>
                  <a:schemeClr val="accent2"/>
                </a:solidFill>
              </a:rPr>
              <a:t>közgyűlés</a:t>
            </a:r>
            <a:r>
              <a:rPr lang="hu-HU" sz="2200" dirty="0">
                <a:solidFill>
                  <a:schemeClr val="tx1"/>
                </a:solidFill>
              </a:rPr>
              <a:t> (küldöttgyűlés)</a:t>
            </a:r>
            <a:br>
              <a:rPr lang="hu-HU" sz="2200" dirty="0">
                <a:solidFill>
                  <a:schemeClr val="tx1"/>
                </a:solidFill>
              </a:rPr>
            </a:br>
            <a:r>
              <a:rPr lang="hu-HU" sz="2200" dirty="0">
                <a:solidFill>
                  <a:schemeClr val="tx1"/>
                </a:solidFill>
              </a:rPr>
              <a:t>		</a:t>
            </a:r>
            <a:r>
              <a:rPr lang="hu-HU" sz="2200" dirty="0">
                <a:solidFill>
                  <a:schemeClr val="accent2"/>
                </a:solidFill>
              </a:rPr>
              <a:t>ügyvezető</a:t>
            </a:r>
            <a:r>
              <a:rPr lang="hu-HU" sz="2200" dirty="0">
                <a:solidFill>
                  <a:schemeClr val="tx1"/>
                </a:solidFill>
              </a:rPr>
              <a:t> v. elnökség</a:t>
            </a:r>
            <a:br>
              <a:rPr lang="hu-HU" sz="2200" dirty="0">
                <a:solidFill>
                  <a:schemeClr val="tx1"/>
                </a:solidFill>
              </a:rPr>
            </a:br>
            <a:r>
              <a:rPr lang="hu-HU" sz="2200" dirty="0">
                <a:solidFill>
                  <a:schemeClr val="tx1"/>
                </a:solidFill>
              </a:rPr>
              <a:t>		</a:t>
            </a:r>
            <a:r>
              <a:rPr lang="hu-HU" sz="2200" dirty="0" err="1">
                <a:solidFill>
                  <a:schemeClr val="accent2"/>
                </a:solidFill>
              </a:rPr>
              <a:t>Fb</a:t>
            </a:r>
            <a:r>
              <a:rPr lang="hu-HU" sz="2200" dirty="0">
                <a:solidFill>
                  <a:schemeClr val="tx1"/>
                </a:solidFill>
              </a:rPr>
              <a:t>. (kötelező ha, tagok több mint fele nem </a:t>
            </a:r>
            <a:r>
              <a:rPr lang="hu-HU" sz="2200" dirty="0" err="1">
                <a:solidFill>
                  <a:schemeClr val="tx1"/>
                </a:solidFill>
              </a:rPr>
              <a:t>term</a:t>
            </a:r>
            <a:r>
              <a:rPr lang="hu-HU" sz="2200" dirty="0">
                <a:solidFill>
                  <a:schemeClr val="tx1"/>
                </a:solidFill>
              </a:rPr>
              <a:t>. 		szem. v. 100-nál több tag)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2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200" dirty="0">
                <a:solidFill>
                  <a:schemeClr val="tx1"/>
                </a:solidFill>
              </a:rPr>
              <a:t>Megszűnés: 	&gt;10 fő 6 hónapon túl,</a:t>
            </a:r>
            <a:br>
              <a:rPr lang="hu-HU" sz="2200" dirty="0">
                <a:solidFill>
                  <a:schemeClr val="tx1"/>
                </a:solidFill>
              </a:rPr>
            </a:br>
            <a:r>
              <a:rPr lang="hu-HU" sz="2200" dirty="0">
                <a:solidFill>
                  <a:schemeClr val="tx1"/>
                </a:solidFill>
              </a:rPr>
              <a:t>		&gt; megvalósította célját,</a:t>
            </a:r>
            <a:br>
              <a:rPr lang="hu-HU" sz="2200" dirty="0">
                <a:solidFill>
                  <a:schemeClr val="tx1"/>
                </a:solidFill>
              </a:rPr>
            </a:br>
            <a:r>
              <a:rPr lang="hu-HU" sz="2200" dirty="0">
                <a:solidFill>
                  <a:schemeClr val="tx1"/>
                </a:solidFill>
              </a:rPr>
              <a:t>   		(jogutódlással: csak más 					egyesülettel egyesülhet)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65678631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ALAPÍTVÁNY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600" b="1" dirty="0">
                <a:solidFill>
                  <a:schemeClr val="tx1"/>
                </a:solidFill>
              </a:rPr>
              <a:t>Az alapító által az alapító okiratban meghatározott tartós cél folyamatos megvalósítására létrehozott jogi személy. 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600" dirty="0">
                <a:solidFill>
                  <a:schemeClr val="tx1"/>
                </a:solidFill>
              </a:rPr>
              <a:t>Az alapító meghatározza az alapító okiratban az alapítványnak juttatott vagyont és az alapítvány szervezetét. (több személy is alapíthatja &gt; alapítói jogok együttes gyakorlása)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600" b="1" dirty="0">
                <a:solidFill>
                  <a:schemeClr val="accent2"/>
                </a:solidFill>
              </a:rPr>
              <a:t>Nem alapítható gazdasági tevékenység folytatására</a:t>
            </a:r>
            <a:r>
              <a:rPr lang="hu-HU" sz="2600" dirty="0">
                <a:solidFill>
                  <a:schemeClr val="tx1"/>
                </a:solidFill>
              </a:rPr>
              <a:t>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04576624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ALAPÍTVÁNY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1059582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b="1" dirty="0">
                <a:solidFill>
                  <a:schemeClr val="tx1"/>
                </a:solidFill>
              </a:rPr>
              <a:t>Szervei</a:t>
            </a:r>
            <a:r>
              <a:rPr lang="hu-HU" sz="2800" dirty="0">
                <a:solidFill>
                  <a:schemeClr val="tx1"/>
                </a:solidFill>
              </a:rPr>
              <a:t>: </a:t>
            </a:r>
            <a:r>
              <a:rPr lang="hu-HU" sz="2800" dirty="0">
                <a:solidFill>
                  <a:schemeClr val="accent2"/>
                </a:solidFill>
              </a:rPr>
              <a:t>kuratórium</a:t>
            </a:r>
            <a:r>
              <a:rPr lang="hu-HU" sz="2800" dirty="0">
                <a:solidFill>
                  <a:schemeClr val="tx1"/>
                </a:solidFill>
              </a:rPr>
              <a:t> feladata: ügyvezetés, 	     </a:t>
            </a:r>
            <a:r>
              <a:rPr lang="hu-HU" sz="2800" dirty="0">
                <a:solidFill>
                  <a:schemeClr val="accent2"/>
                </a:solidFill>
              </a:rPr>
              <a:t>FB</a:t>
            </a:r>
            <a:r>
              <a:rPr lang="hu-HU" sz="2800" dirty="0">
                <a:solidFill>
                  <a:schemeClr val="tx1"/>
                </a:solidFill>
              </a:rPr>
              <a:t> és egyéb szerv (nem kötelező) </a:t>
            </a: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endParaRPr lang="hu-HU" sz="2800" dirty="0">
              <a:solidFill>
                <a:schemeClr val="tx1"/>
              </a:solidFill>
            </a:endParaRPr>
          </a:p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Az alapítvány más jogi személlyé nem alakulhat át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68142297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2"/>
            <a:ext cx="9144000" cy="68782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15566"/>
            <a:ext cx="8136904" cy="4008341"/>
          </a:xfrm>
        </p:spPr>
        <p:txBody>
          <a:bodyPr anchor="t"/>
          <a:lstStyle/>
          <a:p>
            <a:pPr lvl="0" algn="l" eaLnBrk="0" fontAlgn="base" latinLnBrk="0" hangingPunct="0">
              <a:spcAft>
                <a:spcPct val="0"/>
              </a:spcAft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Megszűnik: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az alapítvány a célját megvalósította, és az alapító új célt nem határozott meg;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az alapítvány céljának megvalósítása lehetetlenné vált; 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tx1"/>
                </a:solidFill>
              </a:rPr>
              <a:t>az alapítvány három éven át a célja megvalósítása érdekében nem folytat tevékenységet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78641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JOGI SZEMÉLYEK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>
            <a:normAutofit/>
          </a:bodyPr>
          <a:lstStyle/>
          <a:p>
            <a:pPr lvl="0" algn="l">
              <a:defRPr/>
            </a:pPr>
            <a:r>
              <a:rPr lang="hu-HU" altLang="hu-HU" sz="3200" b="1" dirty="0">
                <a:solidFill>
                  <a:schemeClr val="accent2"/>
                </a:solidFill>
                <a:cs typeface="+mn-cs"/>
              </a:rPr>
              <a:t>Ptk. által nem szabályozott</a:t>
            </a:r>
          </a:p>
          <a:p>
            <a:pPr lvl="0" algn="l">
              <a:defRPr/>
            </a:pP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Európai Gazdasági Érdekcsoport / Egyesülés</a:t>
            </a:r>
          </a:p>
          <a:p>
            <a:pPr lvl="0" algn="l">
              <a:defRPr/>
            </a:pP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Európai Részvénytársaság (</a:t>
            </a:r>
            <a:r>
              <a:rPr lang="hu-HU" altLang="hu-HU" sz="2800" dirty="0" err="1">
                <a:solidFill>
                  <a:prstClr val="black"/>
                </a:solidFill>
                <a:cs typeface="+mn-cs"/>
              </a:rPr>
              <a:t>Societas</a:t>
            </a: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 </a:t>
            </a:r>
            <a:r>
              <a:rPr lang="hu-HU" altLang="hu-HU" sz="2800" dirty="0" err="1">
                <a:solidFill>
                  <a:prstClr val="black"/>
                </a:solidFill>
                <a:cs typeface="+mn-cs"/>
              </a:rPr>
              <a:t>Europaea</a:t>
            </a: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)</a:t>
            </a:r>
          </a:p>
          <a:p>
            <a:pPr lvl="0" algn="l">
              <a:defRPr/>
            </a:pP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Európai Szövetkezet (</a:t>
            </a:r>
            <a:r>
              <a:rPr lang="hu-HU" altLang="hu-HU" sz="2800" dirty="0" err="1">
                <a:solidFill>
                  <a:prstClr val="black"/>
                </a:solidFill>
                <a:cs typeface="+mn-cs"/>
              </a:rPr>
              <a:t>Societas</a:t>
            </a: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 </a:t>
            </a:r>
            <a:r>
              <a:rPr lang="hu-HU" altLang="hu-HU" sz="2800" dirty="0" err="1">
                <a:solidFill>
                  <a:prstClr val="black"/>
                </a:solidFill>
                <a:cs typeface="+mn-cs"/>
              </a:rPr>
              <a:t>Cooperativa</a:t>
            </a: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 </a:t>
            </a:r>
            <a:br>
              <a:rPr lang="hu-HU" altLang="hu-HU" sz="2800" dirty="0">
                <a:solidFill>
                  <a:prstClr val="black"/>
                </a:solidFill>
                <a:cs typeface="+mn-cs"/>
              </a:rPr>
            </a:br>
            <a:r>
              <a:rPr lang="hu-HU" altLang="hu-HU" sz="2800" dirty="0" err="1">
                <a:solidFill>
                  <a:prstClr val="black"/>
                </a:solidFill>
                <a:cs typeface="+mn-cs"/>
              </a:rPr>
              <a:t>Europaea</a:t>
            </a: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)</a:t>
            </a:r>
          </a:p>
          <a:p>
            <a:pPr lvl="0" algn="l">
              <a:defRPr/>
            </a:pP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Közös Vállalat</a:t>
            </a:r>
          </a:p>
          <a:p>
            <a:pPr lvl="0" algn="l">
              <a:defRPr/>
            </a:pPr>
            <a:r>
              <a:rPr lang="hu-HU" altLang="hu-HU" sz="2800" dirty="0">
                <a:solidFill>
                  <a:prstClr val="black"/>
                </a:solidFill>
                <a:cs typeface="+mn-cs"/>
              </a:rPr>
              <a:t>Szövetkezet*</a:t>
            </a:r>
          </a:p>
        </p:txBody>
      </p:sp>
    </p:spTree>
    <p:extLst>
      <p:ext uri="{BB962C8B-B14F-4D97-AF65-F5344CB8AC3E}">
        <p14:creationId xmlns:p14="http://schemas.microsoft.com/office/powerpoint/2010/main" val="604272136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1" ma:contentTypeDescription="Új dokumentum létrehozása." ma:contentTypeScope="" ma:versionID="9b02c2c7c778bcfb31b325a0296d849d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d0756984a5e3cfc3ecfbf4c4a87923ee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DD0A5D-DD43-4CC8-BFD9-2F6DD7DFDF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FA9C4E-C269-4BA1-98A7-D015B0FCBF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7A74032-6126-4068-BF79-6B2E101971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3075</Words>
  <Application>Microsoft Office PowerPoint</Application>
  <PresentationFormat>Diavetítés a képernyőre (16:9 oldalarány)</PresentationFormat>
  <Paragraphs>522</Paragraphs>
  <Slides>89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3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89</vt:i4>
      </vt:variant>
    </vt:vector>
  </HeadingPairs>
  <TitlesOfParts>
    <vt:vector size="98" baseType="lpstr">
      <vt:lpstr>맑은 고딕</vt:lpstr>
      <vt:lpstr>Arial</vt:lpstr>
      <vt:lpstr>Calibri</vt:lpstr>
      <vt:lpstr>Tahoma</vt:lpstr>
      <vt:lpstr>Wingdings</vt:lpstr>
      <vt:lpstr>Cover and End Slide Master</vt:lpstr>
      <vt:lpstr>Contents Slide Master</vt:lpstr>
      <vt:lpstr>Section Break Slide Master</vt:lpstr>
      <vt:lpstr>Klip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Dr. Virágh Árpád</cp:lastModifiedBy>
  <cp:revision>153</cp:revision>
  <dcterms:created xsi:type="dcterms:W3CDTF">2016-12-05T23:26:54Z</dcterms:created>
  <dcterms:modified xsi:type="dcterms:W3CDTF">2020-07-27T09:37:51Z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0x0101006EB6529532E12541A66AA8D5596F9D6F</vt:lpwstr>
  </property>
</Properties>
</file>